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omments/comment1.xml" ContentType="application/vnd.openxmlformats-officedocument.presentationml.comment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omments/comment2.xml" ContentType="application/vnd.openxmlformats-officedocument.presentationml.comment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99" r:id="rId4"/>
    <p:sldMasterId id="2147483721" r:id="rId5"/>
  </p:sldMasterIdLst>
  <p:notesMasterIdLst>
    <p:notesMasterId r:id="rId23"/>
  </p:notesMasterIdLst>
  <p:handoutMasterIdLst>
    <p:handoutMasterId r:id="rId24"/>
  </p:handoutMasterIdLst>
  <p:sldIdLst>
    <p:sldId id="2098" r:id="rId6"/>
    <p:sldId id="271" r:id="rId7"/>
    <p:sldId id="2102" r:id="rId8"/>
    <p:sldId id="292" r:id="rId9"/>
    <p:sldId id="274" r:id="rId10"/>
    <p:sldId id="275" r:id="rId11"/>
    <p:sldId id="276" r:id="rId12"/>
    <p:sldId id="278" r:id="rId13"/>
    <p:sldId id="277" r:id="rId14"/>
    <p:sldId id="279" r:id="rId15"/>
    <p:sldId id="285" r:id="rId16"/>
    <p:sldId id="293" r:id="rId17"/>
    <p:sldId id="2103" r:id="rId18"/>
    <p:sldId id="2101" r:id="rId19"/>
    <p:sldId id="327" r:id="rId20"/>
    <p:sldId id="270" r:id="rId21"/>
    <p:sldId id="2104" r:id="rId22"/>
  </p:sldIdLst>
  <p:sldSz cx="12192000" cy="6858000"/>
  <p:notesSz cx="7010400" cy="9296400"/>
  <p:defaultTextStyle>
    <a:defPPr>
      <a:defRPr lang="en-US"/>
    </a:defPPr>
    <a:lvl1pPr algn="ctr" rtl="0" eaLnBrk="0" fontAlgn="base" hangingPunct="0">
      <a:spcBef>
        <a:spcPct val="50000"/>
      </a:spcBef>
      <a:spcAft>
        <a:spcPct val="0"/>
      </a:spcAft>
      <a:defRPr sz="1600" kern="1200">
        <a:solidFill>
          <a:srgbClr val="000000"/>
        </a:solidFill>
        <a:latin typeface="Arial" charset="0"/>
        <a:ea typeface="+mn-ea"/>
        <a:cs typeface="+mn-cs"/>
      </a:defRPr>
    </a:lvl1pPr>
    <a:lvl2pPr marL="457200" algn="ctr" rtl="0" eaLnBrk="0" fontAlgn="base" hangingPunct="0">
      <a:spcBef>
        <a:spcPct val="50000"/>
      </a:spcBef>
      <a:spcAft>
        <a:spcPct val="0"/>
      </a:spcAft>
      <a:defRPr sz="1600" kern="1200">
        <a:solidFill>
          <a:srgbClr val="000000"/>
        </a:solidFill>
        <a:latin typeface="Arial" charset="0"/>
        <a:ea typeface="+mn-ea"/>
        <a:cs typeface="+mn-cs"/>
      </a:defRPr>
    </a:lvl2pPr>
    <a:lvl3pPr marL="914400" algn="ctr" rtl="0" eaLnBrk="0" fontAlgn="base" hangingPunct="0">
      <a:spcBef>
        <a:spcPct val="50000"/>
      </a:spcBef>
      <a:spcAft>
        <a:spcPct val="0"/>
      </a:spcAft>
      <a:defRPr sz="1600" kern="1200">
        <a:solidFill>
          <a:srgbClr val="000000"/>
        </a:solidFill>
        <a:latin typeface="Arial" charset="0"/>
        <a:ea typeface="+mn-ea"/>
        <a:cs typeface="+mn-cs"/>
      </a:defRPr>
    </a:lvl3pPr>
    <a:lvl4pPr marL="1371600" algn="ctr" rtl="0" eaLnBrk="0" fontAlgn="base" hangingPunct="0">
      <a:spcBef>
        <a:spcPct val="50000"/>
      </a:spcBef>
      <a:spcAft>
        <a:spcPct val="0"/>
      </a:spcAft>
      <a:defRPr sz="1600" kern="1200">
        <a:solidFill>
          <a:srgbClr val="000000"/>
        </a:solidFill>
        <a:latin typeface="Arial" charset="0"/>
        <a:ea typeface="+mn-ea"/>
        <a:cs typeface="+mn-cs"/>
      </a:defRPr>
    </a:lvl4pPr>
    <a:lvl5pPr marL="1828800" algn="ctr" rtl="0" eaLnBrk="0" fontAlgn="base" hangingPunct="0">
      <a:spcBef>
        <a:spcPct val="50000"/>
      </a:spcBef>
      <a:spcAft>
        <a:spcPct val="0"/>
      </a:spcAft>
      <a:defRPr sz="1600" kern="1200">
        <a:solidFill>
          <a:srgbClr val="000000"/>
        </a:solidFill>
        <a:latin typeface="Arial" charset="0"/>
        <a:ea typeface="+mn-ea"/>
        <a:cs typeface="+mn-cs"/>
      </a:defRPr>
    </a:lvl5pPr>
    <a:lvl6pPr marL="2286000" algn="l" defTabSz="914400" rtl="0" eaLnBrk="1" latinLnBrk="0" hangingPunct="1">
      <a:defRPr sz="1600" kern="1200">
        <a:solidFill>
          <a:srgbClr val="000000"/>
        </a:solidFill>
        <a:latin typeface="Arial" charset="0"/>
        <a:ea typeface="+mn-ea"/>
        <a:cs typeface="+mn-cs"/>
      </a:defRPr>
    </a:lvl6pPr>
    <a:lvl7pPr marL="2743200" algn="l" defTabSz="914400" rtl="0" eaLnBrk="1" latinLnBrk="0" hangingPunct="1">
      <a:defRPr sz="1600" kern="1200">
        <a:solidFill>
          <a:srgbClr val="000000"/>
        </a:solidFill>
        <a:latin typeface="Arial" charset="0"/>
        <a:ea typeface="+mn-ea"/>
        <a:cs typeface="+mn-cs"/>
      </a:defRPr>
    </a:lvl7pPr>
    <a:lvl8pPr marL="3200400" algn="l" defTabSz="914400" rtl="0" eaLnBrk="1" latinLnBrk="0" hangingPunct="1">
      <a:defRPr sz="1600" kern="1200">
        <a:solidFill>
          <a:srgbClr val="000000"/>
        </a:solidFill>
        <a:latin typeface="Arial" charset="0"/>
        <a:ea typeface="+mn-ea"/>
        <a:cs typeface="+mn-cs"/>
      </a:defRPr>
    </a:lvl8pPr>
    <a:lvl9pPr marL="3657600" algn="l" defTabSz="914400" rtl="0" eaLnBrk="1" latinLnBrk="0" hangingPunct="1">
      <a:defRPr sz="1600" kern="1200">
        <a:solidFill>
          <a:srgbClr val="000000"/>
        </a:solidFill>
        <a:latin typeface="Arial" charset="0"/>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ivers, Christine" initials="RC" lastIdx="10" clrIdx="0">
    <p:extLst>
      <p:ext uri="{19B8F6BF-5375-455C-9EA6-DF929625EA0E}">
        <p15:presenceInfo xmlns:p15="http://schemas.microsoft.com/office/powerpoint/2012/main" userId="S::crivers@epri.com::80e8de17-408a-4ed1-a111-481bf9cfdfaf" providerId="AD"/>
      </p:ext>
    </p:extLst>
  </p:cmAuthor>
  <p:cmAuthor id="2" name="Crowley, Laura" initials="CL" lastIdx="2" clrIdx="1">
    <p:extLst>
      <p:ext uri="{19B8F6BF-5375-455C-9EA6-DF929625EA0E}">
        <p15:presenceInfo xmlns:p15="http://schemas.microsoft.com/office/powerpoint/2012/main" userId="S::LCrowley@epri.com::987cd581-8f07-4105-ba64-57eb2ac812a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262626"/>
    <a:srgbClr val="003399"/>
    <a:srgbClr val="33CCCC"/>
    <a:srgbClr val="9293C7"/>
    <a:srgbClr val="E5E5E5"/>
    <a:srgbClr val="C9F1FF"/>
    <a:srgbClr val="003296"/>
    <a:srgbClr val="0B9E9A"/>
    <a:srgbClr val="23959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16" autoAdjust="0"/>
    <p:restoredTop sz="68525" autoAdjust="0"/>
  </p:normalViewPr>
  <p:slideViewPr>
    <p:cSldViewPr snapToGrid="0">
      <p:cViewPr varScale="1">
        <p:scale>
          <a:sx n="79" d="100"/>
          <a:sy n="79" d="100"/>
        </p:scale>
        <p:origin x="936" y="84"/>
      </p:cViewPr>
      <p:guideLst/>
    </p:cSldViewPr>
  </p:slideViewPr>
  <p:notesTextViewPr>
    <p:cViewPr>
      <p:scale>
        <a:sx n="1" d="1"/>
        <a:sy n="1" d="1"/>
      </p:scale>
      <p:origin x="0" y="0"/>
    </p:cViewPr>
  </p:notesTextViewPr>
  <p:sorterViewPr>
    <p:cViewPr>
      <p:scale>
        <a:sx n="140" d="100"/>
        <a:sy n="140" d="100"/>
      </p:scale>
      <p:origin x="0" y="0"/>
    </p:cViewPr>
  </p:sorterViewPr>
  <p:notesViewPr>
    <p:cSldViewPr snapToGrid="0">
      <p:cViewPr varScale="1">
        <p:scale>
          <a:sx n="117" d="100"/>
          <a:sy n="117" d="100"/>
        </p:scale>
        <p:origin x="3858" y="9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handoutMaster" Target="handoutMasters/handoutMaster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notesMaster" Target="notesMasters/notesMaster1.xml"/><Relationship Id="rId28"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viewProps" Target="viewProps.xml"/></Relationships>
</file>

<file path=ppt/comments/comment1.xml><?xml version="1.0" encoding="utf-8"?>
<p:cmLst xmlns:a="http://schemas.openxmlformats.org/drawingml/2006/main" xmlns:r="http://schemas.openxmlformats.org/officeDocument/2006/relationships" xmlns:p="http://schemas.openxmlformats.org/presentationml/2006/main">
  <p:cm authorId="2" dt="2022-04-20T15:10:06.876" idx="1">
    <p:pos x="2817" y="3828"/>
    <p:text>Sean will refine this</p:text>
    <p:extLst>
      <p:ext uri="{C676402C-5697-4E1C-873F-D02D1690AC5C}">
        <p15:threadingInfo xmlns:p15="http://schemas.microsoft.com/office/powerpoint/2012/main" timeZoneBias="-6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2" dt="2022-04-20T15:14:45.038" idx="2">
    <p:pos x="10" y="10"/>
    <p:text>Describe link to other layers and motivtion for ArchiMate</p:text>
    <p:extLst>
      <p:ext uri="{C676402C-5697-4E1C-873F-D02D1690AC5C}">
        <p15:threadingInfo xmlns:p15="http://schemas.microsoft.com/office/powerpoint/2012/main" timeZoneBias="-6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6725"/>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970338" y="0"/>
            <a:ext cx="3038475" cy="466725"/>
          </a:xfrm>
          <a:prstGeom prst="rect">
            <a:avLst/>
          </a:prstGeom>
        </p:spPr>
        <p:txBody>
          <a:bodyPr vert="horz" lIns="91440" tIns="45720" rIns="91440" bIns="45720" rtlCol="0"/>
          <a:lstStyle>
            <a:lvl1pPr algn="r">
              <a:defRPr sz="1200"/>
            </a:lvl1pPr>
          </a:lstStyle>
          <a:p>
            <a:fld id="{FF391D5B-F21D-4A23-BC16-77D248A42E04}" type="datetimeFigureOut">
              <a:rPr lang="en-US" smtClean="0"/>
              <a:t>4/20/2022</a:t>
            </a:fld>
            <a:endParaRPr lang="en-US" dirty="0"/>
          </a:p>
        </p:txBody>
      </p:sp>
      <p:sp>
        <p:nvSpPr>
          <p:cNvPr id="4" name="Footer Placeholder 3"/>
          <p:cNvSpPr>
            <a:spLocks noGrp="1"/>
          </p:cNvSpPr>
          <p:nvPr>
            <p:ph type="ftr" sz="quarter" idx="2"/>
          </p:nvPr>
        </p:nvSpPr>
        <p:spPr>
          <a:xfrm>
            <a:off x="0" y="8829675"/>
            <a:ext cx="3038475" cy="466725"/>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970338" y="8829675"/>
            <a:ext cx="3038475" cy="466725"/>
          </a:xfrm>
          <a:prstGeom prst="rect">
            <a:avLst/>
          </a:prstGeom>
        </p:spPr>
        <p:txBody>
          <a:bodyPr vert="horz" lIns="91440" tIns="45720" rIns="91440" bIns="45720" rtlCol="0" anchor="b"/>
          <a:lstStyle>
            <a:lvl1pPr algn="r">
              <a:defRPr sz="1200"/>
            </a:lvl1pPr>
          </a:lstStyle>
          <a:p>
            <a:fld id="{EAA87700-C2CA-4156-B879-80D1DD799DB9}" type="slidenum">
              <a:rPr lang="en-US" smtClean="0"/>
              <a:t>‹#›</a:t>
            </a:fld>
            <a:endParaRPr lang="en-US" dirty="0"/>
          </a:p>
        </p:txBody>
      </p:sp>
    </p:spTree>
    <p:extLst>
      <p:ext uri="{BB962C8B-B14F-4D97-AF65-F5344CB8AC3E}">
        <p14:creationId xmlns:p14="http://schemas.microsoft.com/office/powerpoint/2010/main" val="7423096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628" cy="466412"/>
          </a:xfrm>
          <a:prstGeom prst="rect">
            <a:avLst/>
          </a:prstGeom>
        </p:spPr>
        <p:txBody>
          <a:bodyPr vert="horz" lIns="91650" tIns="45825" rIns="91650" bIns="45825" rtlCol="0"/>
          <a:lstStyle>
            <a:lvl1pPr algn="l">
              <a:defRPr sz="1200"/>
            </a:lvl1pPr>
          </a:lstStyle>
          <a:p>
            <a:endParaRPr lang="en-US" dirty="0"/>
          </a:p>
        </p:txBody>
      </p:sp>
      <p:sp>
        <p:nvSpPr>
          <p:cNvPr id="3" name="Date Placeholder 2"/>
          <p:cNvSpPr>
            <a:spLocks noGrp="1"/>
          </p:cNvSpPr>
          <p:nvPr>
            <p:ph type="dt" idx="1"/>
          </p:nvPr>
        </p:nvSpPr>
        <p:spPr>
          <a:xfrm>
            <a:off x="3971183" y="0"/>
            <a:ext cx="3037628" cy="466412"/>
          </a:xfrm>
          <a:prstGeom prst="rect">
            <a:avLst/>
          </a:prstGeom>
        </p:spPr>
        <p:txBody>
          <a:bodyPr vert="horz" lIns="91650" tIns="45825" rIns="91650" bIns="45825" rtlCol="0"/>
          <a:lstStyle>
            <a:lvl1pPr algn="r">
              <a:defRPr sz="1200"/>
            </a:lvl1pPr>
          </a:lstStyle>
          <a:p>
            <a:fld id="{21D603EA-85D6-422C-AB10-17A2A7923832}" type="datetimeFigureOut">
              <a:rPr lang="en-US" smtClean="0"/>
              <a:t>4/20/2022</a:t>
            </a:fld>
            <a:endParaRPr lang="en-US" dirty="0"/>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1650" tIns="45825" rIns="91650" bIns="45825" rtlCol="0" anchor="ctr"/>
          <a:lstStyle/>
          <a:p>
            <a:endParaRPr lang="en-US" dirty="0"/>
          </a:p>
        </p:txBody>
      </p:sp>
      <p:sp>
        <p:nvSpPr>
          <p:cNvPr id="5" name="Notes Placeholder 4"/>
          <p:cNvSpPr>
            <a:spLocks noGrp="1"/>
          </p:cNvSpPr>
          <p:nvPr>
            <p:ph type="body" sz="quarter" idx="3"/>
          </p:nvPr>
        </p:nvSpPr>
        <p:spPr>
          <a:xfrm>
            <a:off x="701359" y="4474689"/>
            <a:ext cx="5607684" cy="3659661"/>
          </a:xfrm>
          <a:prstGeom prst="rect">
            <a:avLst/>
          </a:prstGeom>
        </p:spPr>
        <p:txBody>
          <a:bodyPr vert="horz" lIns="91650" tIns="45825" rIns="91650" bIns="45825"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89"/>
            <a:ext cx="3037628" cy="466411"/>
          </a:xfrm>
          <a:prstGeom prst="rect">
            <a:avLst/>
          </a:prstGeom>
        </p:spPr>
        <p:txBody>
          <a:bodyPr vert="horz" lIns="91650" tIns="45825" rIns="91650" bIns="45825" rtlCol="0" anchor="b"/>
          <a:lstStyle>
            <a:lvl1pPr algn="l">
              <a:defRPr sz="1200"/>
            </a:lvl1pPr>
          </a:lstStyle>
          <a:p>
            <a:endParaRPr lang="en-US" dirty="0"/>
          </a:p>
        </p:txBody>
      </p:sp>
      <p:sp>
        <p:nvSpPr>
          <p:cNvPr id="7" name="Slide Number Placeholder 6"/>
          <p:cNvSpPr>
            <a:spLocks noGrp="1"/>
          </p:cNvSpPr>
          <p:nvPr>
            <p:ph type="sldNum" sz="quarter" idx="5"/>
          </p:nvPr>
        </p:nvSpPr>
        <p:spPr>
          <a:xfrm>
            <a:off x="3971183" y="8829989"/>
            <a:ext cx="3037628" cy="466411"/>
          </a:xfrm>
          <a:prstGeom prst="rect">
            <a:avLst/>
          </a:prstGeom>
        </p:spPr>
        <p:txBody>
          <a:bodyPr vert="horz" lIns="91650" tIns="45825" rIns="91650" bIns="45825" rtlCol="0" anchor="b"/>
          <a:lstStyle>
            <a:lvl1pPr algn="r">
              <a:defRPr sz="1200"/>
            </a:lvl1pPr>
          </a:lstStyle>
          <a:p>
            <a:fld id="{6DE649CB-0B81-4204-A849-0379B10D6E2B}" type="slidenum">
              <a:rPr lang="en-US" smtClean="0"/>
              <a:t>‹#›</a:t>
            </a:fld>
            <a:endParaRPr lang="en-US" dirty="0"/>
          </a:p>
        </p:txBody>
      </p:sp>
    </p:spTree>
    <p:extLst>
      <p:ext uri="{BB962C8B-B14F-4D97-AF65-F5344CB8AC3E}">
        <p14:creationId xmlns:p14="http://schemas.microsoft.com/office/powerpoint/2010/main" val="220052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Introduction story… the last year </a:t>
            </a:r>
          </a:p>
          <a:p>
            <a:pPr marL="171450" indent="-171450">
              <a:buFontTx/>
              <a:buChar char="-"/>
            </a:pPr>
            <a:r>
              <a:rPr lang="en-US" dirty="0">
                <a:cs typeface="Calibri"/>
              </a:rPr>
              <a:t>EPRI ref arch</a:t>
            </a:r>
          </a:p>
          <a:p>
            <a:pPr marL="171450" indent="-171450">
              <a:buFontTx/>
              <a:buChar char="-"/>
            </a:pPr>
            <a:r>
              <a:rPr lang="en-US" dirty="0">
                <a:cs typeface="Calibri"/>
              </a:rPr>
              <a:t>FAWG</a:t>
            </a:r>
          </a:p>
          <a:p>
            <a:pPr marL="171450" indent="-171450">
              <a:buFontTx/>
              <a:buChar char="-"/>
            </a:pPr>
            <a:r>
              <a:rPr lang="en-US" dirty="0">
                <a:cs typeface="Calibri"/>
              </a:rPr>
              <a:t>Paris</a:t>
            </a:r>
          </a:p>
        </p:txBody>
      </p:sp>
      <p:sp>
        <p:nvSpPr>
          <p:cNvPr id="4" name="Slide Number Placeholder 3"/>
          <p:cNvSpPr>
            <a:spLocks noGrp="1"/>
          </p:cNvSpPr>
          <p:nvPr>
            <p:ph type="sldNum" sz="quarter" idx="5"/>
          </p:nvPr>
        </p:nvSpPr>
        <p:spPr/>
        <p:txBody>
          <a:bodyPr/>
          <a:lstStyle/>
          <a:p>
            <a:fld id="{6DE649CB-0B81-4204-A849-0379B10D6E2B}" type="slidenum">
              <a:rPr lang="en-US" smtClean="0"/>
              <a:t>1</a:t>
            </a:fld>
            <a:endParaRPr lang="en-US" dirty="0"/>
          </a:p>
        </p:txBody>
      </p:sp>
    </p:spTree>
    <p:extLst>
      <p:ext uri="{BB962C8B-B14F-4D97-AF65-F5344CB8AC3E}">
        <p14:creationId xmlns:p14="http://schemas.microsoft.com/office/powerpoint/2010/main" val="37949404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sz="1200" dirty="0"/>
              <a:t>Laura</a:t>
            </a:r>
          </a:p>
          <a:p>
            <a:pPr>
              <a:defRPr/>
            </a:pPr>
            <a:endParaRPr lang="en-US" sz="1200" dirty="0"/>
          </a:p>
          <a:p>
            <a:pPr>
              <a:defRPr/>
            </a:pPr>
            <a:r>
              <a:rPr lang="en-US" sz="1200" dirty="0"/>
              <a:t>Trying to re-use definitions as much as possible.</a:t>
            </a:r>
            <a:r>
              <a:rPr lang="en-US" dirty="0"/>
              <a:t> This definition is from</a:t>
            </a:r>
            <a:r>
              <a:rPr lang="sv-SE" dirty="0"/>
              <a:t> EPRI Smart Grid repository.</a:t>
            </a:r>
            <a:r>
              <a:rPr lang="sv-SE" u="sng" dirty="0"/>
              <a:t>https://smartgrid.epri.com/UseCases/ContingencyAnalysis-Baseline.pdf </a:t>
            </a:r>
            <a:endParaRPr lang="en-US" dirty="0"/>
          </a:p>
          <a:p>
            <a:pPr>
              <a:defRPr/>
            </a:pPr>
            <a:endParaRPr lang="en-US" sz="1200" dirty="0">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In layman's terms, Contingency Analysis (CA) is a "what if" scenario simulator that evaluates, provides and Contingency Analysis is essentially a "preview" analysis tool. It simulates and quantifies the results of problems that could occur in the power system in the immediate future. It prioritizes the impacts on an electric power system when problems occur. A contingency is the loss or failure of a small part of the power system (e.g. a transmission line), or the loss/failure of individual equipment such as a generator or transformer.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r>
              <a:rPr lang="en-US" sz="1800" dirty="0"/>
              <a:t>Contingency analysis is an application function that uses a simulated model of the power system, to:</a:t>
            </a:r>
          </a:p>
          <a:p>
            <a:pPr lvl="1"/>
            <a:r>
              <a:rPr lang="en-US" sz="1500" dirty="0"/>
              <a:t>evaluate the effects, and</a:t>
            </a:r>
          </a:p>
          <a:p>
            <a:pPr lvl="1"/>
            <a:r>
              <a:rPr lang="en-US" sz="1500" dirty="0"/>
              <a:t>calculate any overloads,</a:t>
            </a:r>
          </a:p>
          <a:p>
            <a:pPr lvl="1"/>
            <a:r>
              <a:rPr lang="en-US" sz="1500" dirty="0"/>
              <a:t>resulting from each contingency.</a:t>
            </a:r>
          </a:p>
          <a:p>
            <a:r>
              <a:rPr lang="en-US" sz="1800" dirty="0"/>
              <a:t>CA is used as a study tool for the off-line analysis of contingency events, and as an on-line tool to show operators what would be the effects of future outages. This allows operators to be better prepared to react to outages by using pre-planned recovery scenarios.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endParaRPr lang="en-US" dirty="0"/>
          </a:p>
        </p:txBody>
      </p:sp>
      <p:sp>
        <p:nvSpPr>
          <p:cNvPr id="4" name="Slide Number Placeholder 3"/>
          <p:cNvSpPr>
            <a:spLocks noGrp="1"/>
          </p:cNvSpPr>
          <p:nvPr>
            <p:ph type="sldNum" sz="quarter" idx="5"/>
          </p:nvPr>
        </p:nvSpPr>
        <p:spPr/>
        <p:txBody>
          <a:bodyPr/>
          <a:lstStyle/>
          <a:p>
            <a:fld id="{6DE649CB-0B81-4204-A849-0379B10D6E2B}" type="slidenum">
              <a:rPr lang="en-US" smtClean="0"/>
              <a:t>10</a:t>
            </a:fld>
            <a:endParaRPr lang="en-US" dirty="0"/>
          </a:p>
        </p:txBody>
      </p:sp>
    </p:spTree>
    <p:extLst>
      <p:ext uri="{BB962C8B-B14F-4D97-AF65-F5344CB8AC3E}">
        <p14:creationId xmlns:p14="http://schemas.microsoft.com/office/powerpoint/2010/main" val="19621088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dirty="0"/>
              <a:t>Metamodel (Laura)</a:t>
            </a:r>
          </a:p>
          <a:p>
            <a:pPr lvl="1"/>
            <a:r>
              <a:rPr lang="en-US" dirty="0"/>
              <a:t>Generic reference architecture (Laura – short term forecasting)</a:t>
            </a:r>
          </a:p>
          <a:p>
            <a:pPr lvl="1"/>
            <a:r>
              <a:rPr lang="en-US" dirty="0"/>
              <a:t>LF Energy projects views:</a:t>
            </a:r>
          </a:p>
          <a:p>
            <a:pPr lvl="2"/>
            <a:r>
              <a:rPr lang="en-US" dirty="0" err="1"/>
              <a:t>OpenSTEF</a:t>
            </a:r>
            <a:r>
              <a:rPr lang="en-US" dirty="0"/>
              <a:t> (Jonas)</a:t>
            </a:r>
          </a:p>
          <a:p>
            <a:pPr marL="914400" marR="0" lvl="2" indent="0" algn="l" defTabSz="914400" rtl="0" eaLnBrk="1" fontAlgn="auto" latinLnBrk="0" hangingPunct="1">
              <a:lnSpc>
                <a:spcPct val="100000"/>
              </a:lnSpc>
              <a:spcBef>
                <a:spcPts val="0"/>
              </a:spcBef>
              <a:spcAft>
                <a:spcPts val="0"/>
              </a:spcAft>
              <a:buClrTx/>
              <a:buSzTx/>
              <a:buFontTx/>
              <a:buNone/>
              <a:tabLst/>
              <a:defRPr/>
            </a:pPr>
            <a:r>
              <a:rPr lang="en-US" dirty="0"/>
              <a:t>SOGNO (Jonas) </a:t>
            </a:r>
          </a:p>
          <a:p>
            <a:pPr marL="914400" marR="0" lvl="2" indent="0" algn="l" defTabSz="914400" rtl="0" eaLnBrk="1" fontAlgn="auto" latinLnBrk="0" hangingPunct="1">
              <a:lnSpc>
                <a:spcPct val="100000"/>
              </a:lnSpc>
              <a:spcBef>
                <a:spcPts val="0"/>
              </a:spcBef>
              <a:spcAft>
                <a:spcPts val="0"/>
              </a:spcAft>
              <a:buClrTx/>
              <a:buSzTx/>
              <a:buFontTx/>
              <a:buNone/>
              <a:tabLst/>
              <a:defRPr/>
            </a:pPr>
            <a:r>
              <a:rPr lang="en-US" dirty="0" err="1"/>
              <a:t>PowSyBl</a:t>
            </a:r>
            <a:r>
              <a:rPr lang="en-US" dirty="0"/>
              <a:t> (Benoit)</a:t>
            </a:r>
          </a:p>
          <a:p>
            <a:pPr lvl="1"/>
            <a:r>
              <a:rPr lang="en-US" dirty="0"/>
              <a:t>Collaborative modelling with Archi and GitHub (Benoit)</a:t>
            </a:r>
          </a:p>
        </p:txBody>
      </p:sp>
      <p:sp>
        <p:nvSpPr>
          <p:cNvPr id="4" name="Slide Number Placeholder 3"/>
          <p:cNvSpPr>
            <a:spLocks noGrp="1"/>
          </p:cNvSpPr>
          <p:nvPr>
            <p:ph type="sldNum" sz="quarter" idx="5"/>
          </p:nvPr>
        </p:nvSpPr>
        <p:spPr/>
        <p:txBody>
          <a:bodyPr/>
          <a:lstStyle/>
          <a:p>
            <a:fld id="{6DE649CB-0B81-4204-A849-0379B10D6E2B}" type="slidenum">
              <a:rPr lang="en-US" smtClean="0"/>
              <a:t>11</a:t>
            </a:fld>
            <a:endParaRPr lang="en-US" dirty="0"/>
          </a:p>
        </p:txBody>
      </p:sp>
    </p:spTree>
    <p:extLst>
      <p:ext uri="{BB962C8B-B14F-4D97-AF65-F5344CB8AC3E}">
        <p14:creationId xmlns:p14="http://schemas.microsoft.com/office/powerpoint/2010/main" val="9492869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Jonas</a:t>
            </a:r>
          </a:p>
        </p:txBody>
      </p:sp>
      <p:sp>
        <p:nvSpPr>
          <p:cNvPr id="4" name="Slide Number Placeholder 3"/>
          <p:cNvSpPr>
            <a:spLocks noGrp="1"/>
          </p:cNvSpPr>
          <p:nvPr>
            <p:ph type="sldNum" sz="quarter" idx="5"/>
          </p:nvPr>
        </p:nvSpPr>
        <p:spPr/>
        <p:txBody>
          <a:bodyPr/>
          <a:lstStyle/>
          <a:p>
            <a:fld id="{6DE649CB-0B81-4204-A849-0379B10D6E2B}" type="slidenum">
              <a:rPr lang="en-US" smtClean="0"/>
              <a:t>12</a:t>
            </a:fld>
            <a:endParaRPr lang="en-US" dirty="0"/>
          </a:p>
        </p:txBody>
      </p:sp>
    </p:spTree>
    <p:extLst>
      <p:ext uri="{BB962C8B-B14F-4D97-AF65-F5344CB8AC3E}">
        <p14:creationId xmlns:p14="http://schemas.microsoft.com/office/powerpoint/2010/main" val="42508392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5" name="Notes Placeholder 4"/>
          <p:cNvSpPr>
            <a:spLocks noGrp="1"/>
          </p:cNvSpPr>
          <p:nvPr>
            <p:ph type="body" sz="quarter" idx="11"/>
          </p:nvPr>
        </p:nvSpPr>
        <p:spPr/>
        <p:txBody>
          <a:bodyPr>
            <a:normAutofit/>
          </a:bodyPr>
          <a:lstStyle/>
          <a:p>
            <a:pPr algn="l"/>
            <a:endParaRPr lang="en-US" dirty="0"/>
          </a:p>
        </p:txBody>
      </p:sp>
    </p:spTree>
    <p:extLst>
      <p:ext uri="{BB962C8B-B14F-4D97-AF65-F5344CB8AC3E}">
        <p14:creationId xmlns:p14="http://schemas.microsoft.com/office/powerpoint/2010/main" val="8206189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Feedback and next steps...</a:t>
            </a:r>
          </a:p>
          <a:p>
            <a:r>
              <a:rPr lang="en-US" dirty="0">
                <a:cs typeface="Calibri"/>
              </a:rPr>
              <a:t>discussion</a:t>
            </a:r>
          </a:p>
        </p:txBody>
      </p:sp>
      <p:sp>
        <p:nvSpPr>
          <p:cNvPr id="4" name="Slide Number Placeholder 3"/>
          <p:cNvSpPr>
            <a:spLocks noGrp="1"/>
          </p:cNvSpPr>
          <p:nvPr>
            <p:ph type="sldNum" sz="quarter" idx="5"/>
          </p:nvPr>
        </p:nvSpPr>
        <p:spPr/>
        <p:txBody>
          <a:bodyPr/>
          <a:lstStyle/>
          <a:p>
            <a:fld id="{6DE649CB-0B81-4204-A849-0379B10D6E2B}" type="slidenum">
              <a:rPr lang="en-US" smtClean="0"/>
              <a:t>16</a:t>
            </a:fld>
            <a:endParaRPr lang="en-US" dirty="0"/>
          </a:p>
        </p:txBody>
      </p:sp>
    </p:spTree>
    <p:extLst>
      <p:ext uri="{BB962C8B-B14F-4D97-AF65-F5344CB8AC3E}">
        <p14:creationId xmlns:p14="http://schemas.microsoft.com/office/powerpoint/2010/main" val="29230593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we’d like you to get out of this is the value that a reference architecture that combines functions, data and exchange standards can provide.</a:t>
            </a:r>
          </a:p>
          <a:p>
            <a:r>
              <a:rPr lang="en-US" dirty="0"/>
              <a:t>We’d especially like to know if that value is enough to collaborate on this work as a team and, if so, what should be our next targets?</a:t>
            </a:r>
          </a:p>
        </p:txBody>
      </p:sp>
      <p:sp>
        <p:nvSpPr>
          <p:cNvPr id="4" name="Slide Number Placeholder 3"/>
          <p:cNvSpPr>
            <a:spLocks noGrp="1"/>
          </p:cNvSpPr>
          <p:nvPr>
            <p:ph type="sldNum" sz="quarter" idx="5"/>
          </p:nvPr>
        </p:nvSpPr>
        <p:spPr/>
        <p:txBody>
          <a:bodyPr/>
          <a:lstStyle/>
          <a:p>
            <a:fld id="{6DE649CB-0B81-4204-A849-0379B10D6E2B}" type="slidenum">
              <a:rPr lang="en-US" smtClean="0"/>
              <a:t>2</a:t>
            </a:fld>
            <a:endParaRPr lang="en-US" dirty="0"/>
          </a:p>
        </p:txBody>
      </p:sp>
    </p:spTree>
    <p:extLst>
      <p:ext uri="{BB962C8B-B14F-4D97-AF65-F5344CB8AC3E}">
        <p14:creationId xmlns:p14="http://schemas.microsoft.com/office/powerpoint/2010/main" val="20536311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Sean</a:t>
            </a:r>
          </a:p>
        </p:txBody>
      </p:sp>
      <p:sp>
        <p:nvSpPr>
          <p:cNvPr id="4" name="Slide Number Placeholder 3"/>
          <p:cNvSpPr>
            <a:spLocks noGrp="1"/>
          </p:cNvSpPr>
          <p:nvPr>
            <p:ph type="sldNum" sz="quarter" idx="5"/>
          </p:nvPr>
        </p:nvSpPr>
        <p:spPr/>
        <p:txBody>
          <a:bodyPr/>
          <a:lstStyle/>
          <a:p>
            <a:fld id="{6DE649CB-0B81-4204-A849-0379B10D6E2B}" type="slidenum">
              <a:rPr lang="en-US" smtClean="0"/>
              <a:t>3</a:t>
            </a:fld>
            <a:endParaRPr lang="en-US" dirty="0"/>
          </a:p>
        </p:txBody>
      </p:sp>
    </p:spTree>
    <p:extLst>
      <p:ext uri="{BB962C8B-B14F-4D97-AF65-F5344CB8AC3E}">
        <p14:creationId xmlns:p14="http://schemas.microsoft.com/office/powerpoint/2010/main" val="15424418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Clr>
                <a:schemeClr val="tx1">
                  <a:lumMod val="50000"/>
                  <a:lumOff val="50000"/>
                </a:schemeClr>
              </a:buClr>
            </a:pPr>
            <a:r>
              <a:rPr lang="en-US" dirty="0"/>
              <a:t>Sean</a:t>
            </a:r>
          </a:p>
          <a:p>
            <a:pPr>
              <a:buClr>
                <a:schemeClr val="tx1">
                  <a:lumMod val="50000"/>
                  <a:lumOff val="50000"/>
                </a:schemeClr>
              </a:buClr>
            </a:pPr>
            <a:endParaRPr lang="en-US" dirty="0"/>
          </a:p>
          <a:p>
            <a:pPr>
              <a:buClr>
                <a:schemeClr val="tx1">
                  <a:lumMod val="50000"/>
                  <a:lumOff val="50000"/>
                </a:schemeClr>
              </a:buClr>
            </a:pPr>
            <a:endParaRPr lang="en-US" dirty="0"/>
          </a:p>
          <a:p>
            <a:pPr>
              <a:buClr>
                <a:schemeClr val="tx1">
                  <a:lumMod val="50000"/>
                  <a:lumOff val="50000"/>
                </a:schemeClr>
              </a:buClr>
            </a:pPr>
            <a:r>
              <a:rPr lang="en-US" dirty="0"/>
              <a:t>Specify the use of data exchange standards.</a:t>
            </a:r>
          </a:p>
          <a:p>
            <a:pPr>
              <a:buClr>
                <a:schemeClr val="tx1">
                  <a:lumMod val="50000"/>
                  <a:lumOff val="50000"/>
                </a:schemeClr>
              </a:buClr>
            </a:pPr>
            <a:r>
              <a:rPr lang="en-US" dirty="0"/>
              <a:t>Combine high-level views of the system with detailed descriptions of the application (e.g. contingency analysis).</a:t>
            </a:r>
          </a:p>
          <a:p>
            <a:pPr lvl="1">
              <a:buClr>
                <a:schemeClr val="tx1">
                  <a:lumMod val="50000"/>
                  <a:lumOff val="50000"/>
                </a:schemeClr>
              </a:buClr>
            </a:pPr>
            <a:r>
              <a:rPr lang="en-US" dirty="0"/>
              <a:t>Have the high level view and you can drill down if you want</a:t>
            </a:r>
          </a:p>
          <a:p>
            <a:pPr lvl="1">
              <a:buClr>
                <a:schemeClr val="tx1">
                  <a:lumMod val="50000"/>
                  <a:lumOff val="50000"/>
                </a:schemeClr>
              </a:buClr>
            </a:pPr>
            <a:endParaRPr lang="en-US" dirty="0"/>
          </a:p>
          <a:p>
            <a:pPr>
              <a:buClr>
                <a:schemeClr val="tx1">
                  <a:lumMod val="50000"/>
                  <a:lumOff val="50000"/>
                </a:schemeClr>
              </a:buClr>
            </a:pPr>
            <a:r>
              <a:rPr lang="en-US" dirty="0"/>
              <a:t>Specifying common definitions of functions within the control </a:t>
            </a:r>
            <a:r>
              <a:rPr lang="en-US" dirty="0" err="1"/>
              <a:t>centre</a:t>
            </a:r>
            <a:r>
              <a:rPr lang="en-US" dirty="0"/>
              <a:t>.</a:t>
            </a:r>
          </a:p>
          <a:p>
            <a:endParaRPr lang="en-US" dirty="0"/>
          </a:p>
        </p:txBody>
      </p:sp>
      <p:sp>
        <p:nvSpPr>
          <p:cNvPr id="4" name="Slide Number Placeholder 3"/>
          <p:cNvSpPr>
            <a:spLocks noGrp="1"/>
          </p:cNvSpPr>
          <p:nvPr>
            <p:ph type="sldNum" sz="quarter" idx="5"/>
          </p:nvPr>
        </p:nvSpPr>
        <p:spPr/>
        <p:txBody>
          <a:bodyPr/>
          <a:lstStyle/>
          <a:p>
            <a:fld id="{6DE649CB-0B81-4204-A849-0379B10D6E2B}" type="slidenum">
              <a:rPr lang="en-US" smtClean="0"/>
              <a:t>4</a:t>
            </a:fld>
            <a:endParaRPr lang="en-US" dirty="0"/>
          </a:p>
        </p:txBody>
      </p:sp>
    </p:spTree>
    <p:extLst>
      <p:ext uri="{BB962C8B-B14F-4D97-AF65-F5344CB8AC3E}">
        <p14:creationId xmlns:p14="http://schemas.microsoft.com/office/powerpoint/2010/main" val="39246532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Clr>
                <a:schemeClr val="tx1">
                  <a:lumMod val="50000"/>
                  <a:lumOff val="50000"/>
                </a:schemeClr>
              </a:buClr>
            </a:pPr>
            <a:r>
              <a:rPr lang="en-US" dirty="0"/>
              <a:t>Sean</a:t>
            </a:r>
          </a:p>
          <a:p>
            <a:pPr>
              <a:buClr>
                <a:schemeClr val="tx1">
                  <a:lumMod val="50000"/>
                  <a:lumOff val="50000"/>
                </a:schemeClr>
              </a:buClr>
            </a:pPr>
            <a:endParaRPr lang="en-US" dirty="0"/>
          </a:p>
          <a:p>
            <a:pPr>
              <a:buClr>
                <a:schemeClr val="tx1">
                  <a:lumMod val="50000"/>
                  <a:lumOff val="50000"/>
                </a:schemeClr>
              </a:buClr>
            </a:pPr>
            <a:endParaRPr lang="en-US" dirty="0"/>
          </a:p>
          <a:p>
            <a:pPr>
              <a:buClr>
                <a:schemeClr val="tx1">
                  <a:lumMod val="50000"/>
                  <a:lumOff val="50000"/>
                </a:schemeClr>
              </a:buClr>
            </a:pPr>
            <a:r>
              <a:rPr lang="en-US" dirty="0"/>
              <a:t>Specify the use of data exchange standards.</a:t>
            </a:r>
          </a:p>
          <a:p>
            <a:pPr>
              <a:buClr>
                <a:schemeClr val="tx1">
                  <a:lumMod val="50000"/>
                  <a:lumOff val="50000"/>
                </a:schemeClr>
              </a:buClr>
            </a:pPr>
            <a:r>
              <a:rPr lang="en-US" dirty="0"/>
              <a:t>Combine high-level views of the system with detailed descriptions of the application (e.g. contingency analysis).</a:t>
            </a:r>
          </a:p>
          <a:p>
            <a:pPr lvl="1">
              <a:buClr>
                <a:schemeClr val="tx1">
                  <a:lumMod val="50000"/>
                  <a:lumOff val="50000"/>
                </a:schemeClr>
              </a:buClr>
            </a:pPr>
            <a:r>
              <a:rPr lang="en-US" dirty="0"/>
              <a:t>Have the high level view and you can drill down if you want</a:t>
            </a:r>
          </a:p>
          <a:p>
            <a:pPr lvl="1">
              <a:buClr>
                <a:schemeClr val="tx1">
                  <a:lumMod val="50000"/>
                  <a:lumOff val="50000"/>
                </a:schemeClr>
              </a:buClr>
            </a:pPr>
            <a:endParaRPr lang="en-US" dirty="0"/>
          </a:p>
          <a:p>
            <a:pPr>
              <a:buClr>
                <a:schemeClr val="tx1">
                  <a:lumMod val="50000"/>
                  <a:lumOff val="50000"/>
                </a:schemeClr>
              </a:buClr>
            </a:pPr>
            <a:r>
              <a:rPr lang="en-US" dirty="0"/>
              <a:t>Specifying common definitions of functions within the control </a:t>
            </a:r>
            <a:r>
              <a:rPr lang="en-US" dirty="0" err="1"/>
              <a:t>centre</a:t>
            </a:r>
            <a:r>
              <a:rPr lang="en-US" dirty="0"/>
              <a:t>.</a:t>
            </a:r>
          </a:p>
          <a:p>
            <a:endParaRPr lang="en-US" dirty="0"/>
          </a:p>
        </p:txBody>
      </p:sp>
      <p:sp>
        <p:nvSpPr>
          <p:cNvPr id="4" name="Slide Number Placeholder 3"/>
          <p:cNvSpPr>
            <a:spLocks noGrp="1"/>
          </p:cNvSpPr>
          <p:nvPr>
            <p:ph type="sldNum" sz="quarter" idx="5"/>
          </p:nvPr>
        </p:nvSpPr>
        <p:spPr/>
        <p:txBody>
          <a:bodyPr/>
          <a:lstStyle/>
          <a:p>
            <a:fld id="{6DE649CB-0B81-4204-A849-0379B10D6E2B}" type="slidenum">
              <a:rPr lang="en-US" smtClean="0"/>
              <a:t>5</a:t>
            </a:fld>
            <a:endParaRPr lang="en-US" dirty="0"/>
          </a:p>
        </p:txBody>
      </p:sp>
    </p:spTree>
    <p:extLst>
      <p:ext uri="{BB962C8B-B14F-4D97-AF65-F5344CB8AC3E}">
        <p14:creationId xmlns:p14="http://schemas.microsoft.com/office/powerpoint/2010/main" val="3243232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Laura</a:t>
            </a:r>
          </a:p>
          <a:p>
            <a:endParaRPr lang="en-US" dirty="0"/>
          </a:p>
          <a:p>
            <a:r>
              <a:rPr lang="en-US" dirty="0"/>
              <a:t>There is more functionality to both ArchiMate and EA but these are the parts that are relevant to this project.</a:t>
            </a:r>
          </a:p>
        </p:txBody>
      </p:sp>
      <p:sp>
        <p:nvSpPr>
          <p:cNvPr id="4" name="Slide Number Placeholder 3"/>
          <p:cNvSpPr>
            <a:spLocks noGrp="1"/>
          </p:cNvSpPr>
          <p:nvPr>
            <p:ph type="sldNum" sz="quarter" idx="5"/>
          </p:nvPr>
        </p:nvSpPr>
        <p:spPr/>
        <p:txBody>
          <a:bodyPr/>
          <a:lstStyle/>
          <a:p>
            <a:fld id="{6DE649CB-0B81-4204-A849-0379B10D6E2B}" type="slidenum">
              <a:rPr lang="en-US" smtClean="0"/>
              <a:t>6</a:t>
            </a:fld>
            <a:endParaRPr lang="en-US" dirty="0"/>
          </a:p>
        </p:txBody>
      </p:sp>
    </p:spTree>
    <p:extLst>
      <p:ext uri="{BB962C8B-B14F-4D97-AF65-F5344CB8AC3E}">
        <p14:creationId xmlns:p14="http://schemas.microsoft.com/office/powerpoint/2010/main" val="22244502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Laura</a:t>
            </a:r>
          </a:p>
        </p:txBody>
      </p:sp>
      <p:sp>
        <p:nvSpPr>
          <p:cNvPr id="4" name="Slide Number Placeholder 3"/>
          <p:cNvSpPr>
            <a:spLocks noGrp="1"/>
          </p:cNvSpPr>
          <p:nvPr>
            <p:ph type="sldNum" sz="quarter" idx="5"/>
          </p:nvPr>
        </p:nvSpPr>
        <p:spPr/>
        <p:txBody>
          <a:bodyPr/>
          <a:lstStyle/>
          <a:p>
            <a:fld id="{6DE649CB-0B81-4204-A849-0379B10D6E2B}" type="slidenum">
              <a:rPr lang="en-US" smtClean="0"/>
              <a:t>7</a:t>
            </a:fld>
            <a:endParaRPr lang="en-US" dirty="0"/>
          </a:p>
        </p:txBody>
      </p:sp>
    </p:spTree>
    <p:extLst>
      <p:ext uri="{BB962C8B-B14F-4D97-AF65-F5344CB8AC3E}">
        <p14:creationId xmlns:p14="http://schemas.microsoft.com/office/powerpoint/2010/main" val="37876471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Laura</a:t>
            </a:r>
          </a:p>
        </p:txBody>
      </p:sp>
      <p:sp>
        <p:nvSpPr>
          <p:cNvPr id="4" name="Slide Number Placeholder 3"/>
          <p:cNvSpPr>
            <a:spLocks noGrp="1"/>
          </p:cNvSpPr>
          <p:nvPr>
            <p:ph type="sldNum" sz="quarter" idx="5"/>
          </p:nvPr>
        </p:nvSpPr>
        <p:spPr/>
        <p:txBody>
          <a:bodyPr/>
          <a:lstStyle/>
          <a:p>
            <a:fld id="{6DE649CB-0B81-4204-A849-0379B10D6E2B}" type="slidenum">
              <a:rPr lang="en-US" smtClean="0"/>
              <a:t>8</a:t>
            </a:fld>
            <a:endParaRPr lang="en-US" dirty="0"/>
          </a:p>
        </p:txBody>
      </p:sp>
    </p:spTree>
    <p:extLst>
      <p:ext uri="{BB962C8B-B14F-4D97-AF65-F5344CB8AC3E}">
        <p14:creationId xmlns:p14="http://schemas.microsoft.com/office/powerpoint/2010/main" val="22946641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Laura</a:t>
            </a:r>
          </a:p>
          <a:p>
            <a:endParaRPr lang="en-US" dirty="0">
              <a:cs typeface="Calibri"/>
            </a:endParaRPr>
          </a:p>
          <a:p>
            <a:r>
              <a:rPr lang="en-US" dirty="0">
                <a:cs typeface="Calibri"/>
              </a:rPr>
              <a:t>For example, </a:t>
            </a:r>
            <a:r>
              <a:rPr lang="en-US" dirty="0"/>
              <a:t>IEC 61970-452:2017 defines the subset of classes, class attributes, and roles from the CIM necessary to execute state estimation and power flow applications. https://webstore.iec.ch/publication/30444</a:t>
            </a:r>
            <a:endParaRPr lang="en-US" dirty="0">
              <a:cs typeface="Calibri"/>
            </a:endParaRPr>
          </a:p>
        </p:txBody>
      </p:sp>
      <p:sp>
        <p:nvSpPr>
          <p:cNvPr id="4" name="Slide Number Placeholder 3"/>
          <p:cNvSpPr>
            <a:spLocks noGrp="1"/>
          </p:cNvSpPr>
          <p:nvPr>
            <p:ph type="sldNum" sz="quarter" idx="5"/>
          </p:nvPr>
        </p:nvSpPr>
        <p:spPr/>
        <p:txBody>
          <a:bodyPr/>
          <a:lstStyle/>
          <a:p>
            <a:fld id="{6DE649CB-0B81-4204-A849-0379B10D6E2B}" type="slidenum">
              <a:rPr lang="en-US" smtClean="0"/>
              <a:t>9</a:t>
            </a:fld>
            <a:endParaRPr lang="en-US" dirty="0"/>
          </a:p>
        </p:txBody>
      </p:sp>
    </p:spTree>
    <p:extLst>
      <p:ext uri="{BB962C8B-B14F-4D97-AF65-F5344CB8AC3E}">
        <p14:creationId xmlns:p14="http://schemas.microsoft.com/office/powerpoint/2010/main" val="3901988289"/>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hyperlink" Target="https://twitter.com/EPRINews" TargetMode="External"/><Relationship Id="rId3" Type="http://schemas.openxmlformats.org/officeDocument/2006/relationships/hyperlink" Target="http://www.epri.com/" TargetMode="External"/><Relationship Id="rId7" Type="http://schemas.openxmlformats.org/officeDocument/2006/relationships/image" Target="../media/image5.png"/><Relationship Id="rId2" Type="http://schemas.openxmlformats.org/officeDocument/2006/relationships/image" Target="../media/image3.jpg"/><Relationship Id="rId1" Type="http://schemas.openxmlformats.org/officeDocument/2006/relationships/slideMaster" Target="../slideMasters/slideMaster1.xml"/><Relationship Id="rId6" Type="http://schemas.openxmlformats.org/officeDocument/2006/relationships/hyperlink" Target="https://www.facebook.com/EPRI/" TargetMode="External"/><Relationship Id="rId5" Type="http://schemas.openxmlformats.org/officeDocument/2006/relationships/image" Target="../media/image4.png"/><Relationship Id="rId4" Type="http://schemas.openxmlformats.org/officeDocument/2006/relationships/hyperlink" Target="https://www.linkedin.com/company/epri" TargetMode="External"/><Relationship Id="rId9" Type="http://schemas.openxmlformats.org/officeDocument/2006/relationships/image" Target="../media/image6.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hyperlink" Target="https://twitter.com/EPRINews" TargetMode="External"/><Relationship Id="rId3" Type="http://schemas.openxmlformats.org/officeDocument/2006/relationships/hyperlink" Target="http://www.epri.com/" TargetMode="External"/><Relationship Id="rId7" Type="http://schemas.openxmlformats.org/officeDocument/2006/relationships/image" Target="../media/image5.png"/><Relationship Id="rId2" Type="http://schemas.openxmlformats.org/officeDocument/2006/relationships/image" Target="../media/image7.jpg"/><Relationship Id="rId1" Type="http://schemas.openxmlformats.org/officeDocument/2006/relationships/slideMaster" Target="../slideMasters/slideMaster1.xml"/><Relationship Id="rId6" Type="http://schemas.openxmlformats.org/officeDocument/2006/relationships/hyperlink" Target="https://www.facebook.com/EPRI/" TargetMode="External"/><Relationship Id="rId5" Type="http://schemas.openxmlformats.org/officeDocument/2006/relationships/image" Target="../media/image4.png"/><Relationship Id="rId4" Type="http://schemas.openxmlformats.org/officeDocument/2006/relationships/hyperlink" Target="https://www.linkedin.com/company/epri" TargetMode="External"/><Relationship Id="rId9" Type="http://schemas.openxmlformats.org/officeDocument/2006/relationships/image" Target="../media/image6.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8" Type="http://schemas.openxmlformats.org/officeDocument/2006/relationships/hyperlink" Target="https://twitter.com/EPRINews" TargetMode="External"/><Relationship Id="rId3" Type="http://schemas.openxmlformats.org/officeDocument/2006/relationships/hyperlink" Target="http://www.epri.com/" TargetMode="External"/><Relationship Id="rId7" Type="http://schemas.openxmlformats.org/officeDocument/2006/relationships/image" Target="../media/image5.png"/><Relationship Id="rId2" Type="http://schemas.openxmlformats.org/officeDocument/2006/relationships/image" Target="../media/image3.jpg"/><Relationship Id="rId1" Type="http://schemas.openxmlformats.org/officeDocument/2006/relationships/slideMaster" Target="../slideMasters/slideMaster2.xml"/><Relationship Id="rId6" Type="http://schemas.openxmlformats.org/officeDocument/2006/relationships/hyperlink" Target="https://www.facebook.com/EPRI/" TargetMode="External"/><Relationship Id="rId5" Type="http://schemas.openxmlformats.org/officeDocument/2006/relationships/image" Target="../media/image4.png"/><Relationship Id="rId4" Type="http://schemas.openxmlformats.org/officeDocument/2006/relationships/hyperlink" Target="https://www.linkedin.com/company/epri" TargetMode="External"/><Relationship Id="rId9" Type="http://schemas.openxmlformats.org/officeDocument/2006/relationships/image" Target="../media/image6.png"/></Relationships>
</file>

<file path=ppt/slideLayouts/_rels/slideLayout26.xml.rels><?xml version="1.0" encoding="UTF-8" standalone="yes"?>
<Relationships xmlns="http://schemas.openxmlformats.org/package/2006/relationships"><Relationship Id="rId8" Type="http://schemas.openxmlformats.org/officeDocument/2006/relationships/hyperlink" Target="https://twitter.com/EPRINews" TargetMode="External"/><Relationship Id="rId3" Type="http://schemas.openxmlformats.org/officeDocument/2006/relationships/hyperlink" Target="http://www.epri.com/" TargetMode="External"/><Relationship Id="rId7" Type="http://schemas.openxmlformats.org/officeDocument/2006/relationships/image" Target="../media/image5.png"/><Relationship Id="rId2" Type="http://schemas.openxmlformats.org/officeDocument/2006/relationships/image" Target="../media/image7.jpg"/><Relationship Id="rId1" Type="http://schemas.openxmlformats.org/officeDocument/2006/relationships/slideMaster" Target="../slideMasters/slideMaster2.xml"/><Relationship Id="rId6" Type="http://schemas.openxmlformats.org/officeDocument/2006/relationships/hyperlink" Target="https://www.facebook.com/EPRI/" TargetMode="External"/><Relationship Id="rId5" Type="http://schemas.openxmlformats.org/officeDocument/2006/relationships/image" Target="../media/image4.png"/><Relationship Id="rId4" Type="http://schemas.openxmlformats.org/officeDocument/2006/relationships/hyperlink" Target="https://www.linkedin.com/company/epri" TargetMode="External"/><Relationship Id="rId9" Type="http://schemas.openxmlformats.org/officeDocument/2006/relationships/image" Target="../media/image6.png"/></Relationships>
</file>

<file path=ppt/slideLayouts/_rels/slideLayout27.xml.rels><?xml version="1.0" encoding="UTF-8" standalone="yes"?>
<Relationships xmlns="http://schemas.openxmlformats.org/package/2006/relationships"><Relationship Id="rId8" Type="http://schemas.openxmlformats.org/officeDocument/2006/relationships/hyperlink" Target="https://twitter.com/EPRINews" TargetMode="External"/><Relationship Id="rId3" Type="http://schemas.openxmlformats.org/officeDocument/2006/relationships/hyperlink" Target="http://www.epri.com/" TargetMode="External"/><Relationship Id="rId7" Type="http://schemas.openxmlformats.org/officeDocument/2006/relationships/image" Target="../media/image5.png"/><Relationship Id="rId2" Type="http://schemas.openxmlformats.org/officeDocument/2006/relationships/image" Target="../media/image8.jpg"/><Relationship Id="rId1" Type="http://schemas.openxmlformats.org/officeDocument/2006/relationships/slideMaster" Target="../slideMasters/slideMaster2.xml"/><Relationship Id="rId6" Type="http://schemas.openxmlformats.org/officeDocument/2006/relationships/hyperlink" Target="https://www.facebook.com/EPRI/" TargetMode="External"/><Relationship Id="rId5" Type="http://schemas.openxmlformats.org/officeDocument/2006/relationships/image" Target="../media/image4.png"/><Relationship Id="rId4" Type="http://schemas.openxmlformats.org/officeDocument/2006/relationships/hyperlink" Target="https://www.linkedin.com/company/epri" TargetMode="External"/><Relationship Id="rId9" Type="http://schemas.openxmlformats.org/officeDocument/2006/relationships/image" Target="../media/image6.png"/></Relationships>
</file>

<file path=ppt/slideLayouts/_rels/slideLayout28.xml.rels><?xml version="1.0" encoding="UTF-8" standalone="yes"?>
<Relationships xmlns="http://schemas.openxmlformats.org/package/2006/relationships"><Relationship Id="rId8" Type="http://schemas.openxmlformats.org/officeDocument/2006/relationships/hyperlink" Target="https://twitter.com/EPRINews" TargetMode="External"/><Relationship Id="rId3" Type="http://schemas.openxmlformats.org/officeDocument/2006/relationships/hyperlink" Target="http://www.epri.com/" TargetMode="External"/><Relationship Id="rId7" Type="http://schemas.openxmlformats.org/officeDocument/2006/relationships/image" Target="../media/image5.png"/><Relationship Id="rId2" Type="http://schemas.openxmlformats.org/officeDocument/2006/relationships/image" Target="../media/image9.jpg"/><Relationship Id="rId1" Type="http://schemas.openxmlformats.org/officeDocument/2006/relationships/slideMaster" Target="../slideMasters/slideMaster2.xml"/><Relationship Id="rId6" Type="http://schemas.openxmlformats.org/officeDocument/2006/relationships/hyperlink" Target="https://www.facebook.com/EPRI/" TargetMode="External"/><Relationship Id="rId5" Type="http://schemas.openxmlformats.org/officeDocument/2006/relationships/image" Target="../media/image4.png"/><Relationship Id="rId4" Type="http://schemas.openxmlformats.org/officeDocument/2006/relationships/hyperlink" Target="https://www.linkedin.com/company/epri" TargetMode="External"/><Relationship Id="rId9" Type="http://schemas.openxmlformats.org/officeDocument/2006/relationships/image" Target="../media/image6.png"/></Relationships>
</file>

<file path=ppt/slideLayouts/_rels/slideLayout29.xml.rels><?xml version="1.0" encoding="UTF-8" standalone="yes"?>
<Relationships xmlns="http://schemas.openxmlformats.org/package/2006/relationships"><Relationship Id="rId8" Type="http://schemas.openxmlformats.org/officeDocument/2006/relationships/hyperlink" Target="https://twitter.com/EPRINews" TargetMode="External"/><Relationship Id="rId3" Type="http://schemas.openxmlformats.org/officeDocument/2006/relationships/hyperlink" Target="http://www.epri.com/" TargetMode="External"/><Relationship Id="rId7" Type="http://schemas.openxmlformats.org/officeDocument/2006/relationships/image" Target="../media/image5.png"/><Relationship Id="rId2" Type="http://schemas.openxmlformats.org/officeDocument/2006/relationships/image" Target="../media/image10.jpg"/><Relationship Id="rId1" Type="http://schemas.openxmlformats.org/officeDocument/2006/relationships/slideMaster" Target="../slideMasters/slideMaster2.xml"/><Relationship Id="rId6" Type="http://schemas.openxmlformats.org/officeDocument/2006/relationships/hyperlink" Target="https://www.facebook.com/EPRI/" TargetMode="External"/><Relationship Id="rId5" Type="http://schemas.openxmlformats.org/officeDocument/2006/relationships/image" Target="../media/image4.png"/><Relationship Id="rId4" Type="http://schemas.openxmlformats.org/officeDocument/2006/relationships/hyperlink" Target="https://www.linkedin.com/company/epri" TargetMode="External"/><Relationship Id="rId9" Type="http://schemas.openxmlformats.org/officeDocument/2006/relationships/image" Target="../media/image6.png"/></Relationships>
</file>

<file path=ppt/slideLayouts/_rels/slideLayout3.xml.rels><?xml version="1.0" encoding="UTF-8" standalone="yes"?>
<Relationships xmlns="http://schemas.openxmlformats.org/package/2006/relationships"><Relationship Id="rId8" Type="http://schemas.openxmlformats.org/officeDocument/2006/relationships/hyperlink" Target="https://twitter.com/EPRINews" TargetMode="External"/><Relationship Id="rId3" Type="http://schemas.openxmlformats.org/officeDocument/2006/relationships/hyperlink" Target="http://www.epri.com/" TargetMode="External"/><Relationship Id="rId7" Type="http://schemas.openxmlformats.org/officeDocument/2006/relationships/image" Target="../media/image5.png"/><Relationship Id="rId2" Type="http://schemas.openxmlformats.org/officeDocument/2006/relationships/image" Target="../media/image8.jpg"/><Relationship Id="rId1" Type="http://schemas.openxmlformats.org/officeDocument/2006/relationships/slideMaster" Target="../slideMasters/slideMaster1.xml"/><Relationship Id="rId6" Type="http://schemas.openxmlformats.org/officeDocument/2006/relationships/hyperlink" Target="https://www.facebook.com/EPRI/" TargetMode="External"/><Relationship Id="rId5" Type="http://schemas.openxmlformats.org/officeDocument/2006/relationships/image" Target="../media/image4.png"/><Relationship Id="rId4" Type="http://schemas.openxmlformats.org/officeDocument/2006/relationships/hyperlink" Target="https://www.linkedin.com/company/epri" TargetMode="External"/><Relationship Id="rId9" Type="http://schemas.openxmlformats.org/officeDocument/2006/relationships/image" Target="../media/image6.png"/></Relationships>
</file>

<file path=ppt/slideLayouts/_rels/slideLayout30.xml.rels><?xml version="1.0" encoding="UTF-8" standalone="yes"?>
<Relationships xmlns="http://schemas.openxmlformats.org/package/2006/relationships"><Relationship Id="rId8" Type="http://schemas.openxmlformats.org/officeDocument/2006/relationships/hyperlink" Target="https://twitter.com/EPRINews" TargetMode="External"/><Relationship Id="rId3" Type="http://schemas.openxmlformats.org/officeDocument/2006/relationships/hyperlink" Target="http://www.epri.com/" TargetMode="External"/><Relationship Id="rId7" Type="http://schemas.openxmlformats.org/officeDocument/2006/relationships/image" Target="../media/image5.png"/><Relationship Id="rId2" Type="http://schemas.openxmlformats.org/officeDocument/2006/relationships/image" Target="../media/image11.jpg"/><Relationship Id="rId1" Type="http://schemas.openxmlformats.org/officeDocument/2006/relationships/slideMaster" Target="../slideMasters/slideMaster2.xml"/><Relationship Id="rId6" Type="http://schemas.openxmlformats.org/officeDocument/2006/relationships/hyperlink" Target="https://www.facebook.com/EPRI/" TargetMode="External"/><Relationship Id="rId5" Type="http://schemas.openxmlformats.org/officeDocument/2006/relationships/image" Target="../media/image4.png"/><Relationship Id="rId4" Type="http://schemas.openxmlformats.org/officeDocument/2006/relationships/hyperlink" Target="https://www.linkedin.com/company/epri" TargetMode="External"/><Relationship Id="rId9" Type="http://schemas.openxmlformats.org/officeDocument/2006/relationships/image" Target="../media/image6.png"/></Relationships>
</file>

<file path=ppt/slideLayouts/_rels/slideLayout31.xml.rels><?xml version="1.0" encoding="UTF-8" standalone="yes"?>
<Relationships xmlns="http://schemas.openxmlformats.org/package/2006/relationships"><Relationship Id="rId8" Type="http://schemas.openxmlformats.org/officeDocument/2006/relationships/hyperlink" Target="https://twitter.com/EPRINews" TargetMode="External"/><Relationship Id="rId3" Type="http://schemas.openxmlformats.org/officeDocument/2006/relationships/hyperlink" Target="http://www.epri.com/" TargetMode="External"/><Relationship Id="rId7" Type="http://schemas.openxmlformats.org/officeDocument/2006/relationships/image" Target="../media/image5.png"/><Relationship Id="rId2" Type="http://schemas.openxmlformats.org/officeDocument/2006/relationships/image" Target="../media/image12.jpg"/><Relationship Id="rId1" Type="http://schemas.openxmlformats.org/officeDocument/2006/relationships/slideMaster" Target="../slideMasters/slideMaster2.xml"/><Relationship Id="rId6" Type="http://schemas.openxmlformats.org/officeDocument/2006/relationships/hyperlink" Target="https://www.facebook.com/EPRI/" TargetMode="External"/><Relationship Id="rId5" Type="http://schemas.openxmlformats.org/officeDocument/2006/relationships/image" Target="../media/image4.png"/><Relationship Id="rId4" Type="http://schemas.openxmlformats.org/officeDocument/2006/relationships/hyperlink" Target="https://www.linkedin.com/company/epri" TargetMode="External"/><Relationship Id="rId9" Type="http://schemas.openxmlformats.org/officeDocument/2006/relationships/image" Target="../media/image6.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8" Type="http://schemas.openxmlformats.org/officeDocument/2006/relationships/hyperlink" Target="https://twitter.com/EPRINews" TargetMode="External"/><Relationship Id="rId3" Type="http://schemas.openxmlformats.org/officeDocument/2006/relationships/hyperlink" Target="http://www.epri.com/" TargetMode="External"/><Relationship Id="rId7" Type="http://schemas.openxmlformats.org/officeDocument/2006/relationships/image" Target="../media/image5.png"/><Relationship Id="rId2" Type="http://schemas.openxmlformats.org/officeDocument/2006/relationships/image" Target="../media/image9.jpg"/><Relationship Id="rId1" Type="http://schemas.openxmlformats.org/officeDocument/2006/relationships/slideMaster" Target="../slideMasters/slideMaster1.xml"/><Relationship Id="rId6" Type="http://schemas.openxmlformats.org/officeDocument/2006/relationships/hyperlink" Target="https://www.facebook.com/EPRI/" TargetMode="External"/><Relationship Id="rId5" Type="http://schemas.openxmlformats.org/officeDocument/2006/relationships/image" Target="../media/image4.png"/><Relationship Id="rId4" Type="http://schemas.openxmlformats.org/officeDocument/2006/relationships/hyperlink" Target="https://www.linkedin.com/company/epri" TargetMode="External"/><Relationship Id="rId9" Type="http://schemas.openxmlformats.org/officeDocument/2006/relationships/image" Target="../media/image6.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8.jp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8" Type="http://schemas.openxmlformats.org/officeDocument/2006/relationships/hyperlink" Target="https://twitter.com/EPRINews" TargetMode="External"/><Relationship Id="rId3" Type="http://schemas.openxmlformats.org/officeDocument/2006/relationships/hyperlink" Target="http://www.epri.com/" TargetMode="External"/><Relationship Id="rId7" Type="http://schemas.openxmlformats.org/officeDocument/2006/relationships/image" Target="../media/image5.png"/><Relationship Id="rId2" Type="http://schemas.openxmlformats.org/officeDocument/2006/relationships/image" Target="../media/image10.jpg"/><Relationship Id="rId1" Type="http://schemas.openxmlformats.org/officeDocument/2006/relationships/slideMaster" Target="../slideMasters/slideMaster1.xml"/><Relationship Id="rId6" Type="http://schemas.openxmlformats.org/officeDocument/2006/relationships/hyperlink" Target="https://www.facebook.com/EPRI/" TargetMode="External"/><Relationship Id="rId5" Type="http://schemas.openxmlformats.org/officeDocument/2006/relationships/image" Target="../media/image4.png"/><Relationship Id="rId4" Type="http://schemas.openxmlformats.org/officeDocument/2006/relationships/hyperlink" Target="https://www.linkedin.com/company/epri" TargetMode="External"/><Relationship Id="rId9" Type="http://schemas.openxmlformats.org/officeDocument/2006/relationships/image" Target="../media/image6.png"/></Relationships>
</file>

<file path=ppt/slideLayouts/_rels/slideLayout6.xml.rels><?xml version="1.0" encoding="UTF-8" standalone="yes"?>
<Relationships xmlns="http://schemas.openxmlformats.org/package/2006/relationships"><Relationship Id="rId8" Type="http://schemas.openxmlformats.org/officeDocument/2006/relationships/hyperlink" Target="https://twitter.com/EPRINews" TargetMode="External"/><Relationship Id="rId3" Type="http://schemas.openxmlformats.org/officeDocument/2006/relationships/hyperlink" Target="http://www.epri.com/" TargetMode="External"/><Relationship Id="rId7" Type="http://schemas.openxmlformats.org/officeDocument/2006/relationships/image" Target="../media/image5.png"/><Relationship Id="rId2" Type="http://schemas.openxmlformats.org/officeDocument/2006/relationships/image" Target="../media/image11.jpg"/><Relationship Id="rId1" Type="http://schemas.openxmlformats.org/officeDocument/2006/relationships/slideMaster" Target="../slideMasters/slideMaster1.xml"/><Relationship Id="rId6" Type="http://schemas.openxmlformats.org/officeDocument/2006/relationships/hyperlink" Target="https://www.facebook.com/EPRI/" TargetMode="External"/><Relationship Id="rId5" Type="http://schemas.openxmlformats.org/officeDocument/2006/relationships/image" Target="../media/image4.png"/><Relationship Id="rId4" Type="http://schemas.openxmlformats.org/officeDocument/2006/relationships/hyperlink" Target="https://www.linkedin.com/company/epri" TargetMode="External"/><Relationship Id="rId9" Type="http://schemas.openxmlformats.org/officeDocument/2006/relationships/image" Target="../media/image6.png"/></Relationships>
</file>

<file path=ppt/slideLayouts/_rels/slideLayout7.xml.rels><?xml version="1.0" encoding="UTF-8" standalone="yes"?>
<Relationships xmlns="http://schemas.openxmlformats.org/package/2006/relationships"><Relationship Id="rId8" Type="http://schemas.openxmlformats.org/officeDocument/2006/relationships/hyperlink" Target="https://twitter.com/EPRINews" TargetMode="External"/><Relationship Id="rId3" Type="http://schemas.openxmlformats.org/officeDocument/2006/relationships/hyperlink" Target="http://www.epri.com/" TargetMode="External"/><Relationship Id="rId7" Type="http://schemas.openxmlformats.org/officeDocument/2006/relationships/image" Target="../media/image5.png"/><Relationship Id="rId2" Type="http://schemas.openxmlformats.org/officeDocument/2006/relationships/image" Target="../media/image12.jpg"/><Relationship Id="rId1" Type="http://schemas.openxmlformats.org/officeDocument/2006/relationships/slideMaster" Target="../slideMasters/slideMaster1.xml"/><Relationship Id="rId6" Type="http://schemas.openxmlformats.org/officeDocument/2006/relationships/hyperlink" Target="https://www.facebook.com/EPRI/" TargetMode="External"/><Relationship Id="rId5" Type="http://schemas.openxmlformats.org/officeDocument/2006/relationships/image" Target="../media/image4.png"/><Relationship Id="rId4" Type="http://schemas.openxmlformats.org/officeDocument/2006/relationships/hyperlink" Target="https://www.linkedin.com/company/epri" TargetMode="External"/><Relationship Id="rId9" Type="http://schemas.openxmlformats.org/officeDocument/2006/relationships/image" Target="../media/image6.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EPRI Title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1EDFE55-CD97-4806-B97B-A9091661CD4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8708" name="Rectangle 36"/>
          <p:cNvSpPr>
            <a:spLocks noGrp="1" noChangeArrowheads="1"/>
          </p:cNvSpPr>
          <p:nvPr>
            <p:ph type="subTitle" sz="quarter" idx="1" hasCustomPrompt="1"/>
          </p:nvPr>
        </p:nvSpPr>
        <p:spPr>
          <a:xfrm>
            <a:off x="365758" y="4023360"/>
            <a:ext cx="6217920" cy="1920240"/>
          </a:xfrm>
        </p:spPr>
        <p:txBody>
          <a:bodyPr numCol="1">
            <a:normAutofit/>
          </a:bodyPr>
          <a:lstStyle>
            <a:lvl1pPr marL="0" marR="0" indent="0" algn="l" defTabSz="914400" rtl="0" eaLnBrk="1" fontAlgn="base" latinLnBrk="0" hangingPunct="1">
              <a:lnSpc>
                <a:spcPct val="100000"/>
              </a:lnSpc>
              <a:spcBef>
                <a:spcPct val="0"/>
              </a:spcBef>
              <a:spcAft>
                <a:spcPts val="0"/>
              </a:spcAft>
              <a:buClr>
                <a:schemeClr val="tx1">
                  <a:lumMod val="65000"/>
                  <a:lumOff val="35000"/>
                </a:schemeClr>
              </a:buClr>
              <a:buSzPct val="80000"/>
              <a:buFontTx/>
              <a:buNone/>
              <a:tabLst/>
              <a:defRPr sz="2000">
                <a:solidFill>
                  <a:schemeClr val="tx1"/>
                </a:solidFill>
                <a:latin typeface="+mn-lt"/>
                <a:cs typeface="Calibri Light" panose="020F0302020204030204" pitchFamily="34" charset="0"/>
              </a:defRPr>
            </a:lvl1pPr>
          </a:lstStyle>
          <a:p>
            <a:r>
              <a:rPr lang="en-US" dirty="0"/>
              <a:t>Speaker’s Name</a:t>
            </a:r>
            <a:br>
              <a:rPr lang="en-US" dirty="0"/>
            </a:br>
            <a:r>
              <a:rPr lang="en-US" dirty="0"/>
              <a:t>Speaker’s Job Title</a:t>
            </a:r>
            <a:br>
              <a:rPr lang="en-US" dirty="0"/>
            </a:br>
            <a:br>
              <a:rPr lang="en-US" dirty="0"/>
            </a:br>
            <a:r>
              <a:rPr lang="en-US" dirty="0"/>
              <a:t>Event Name</a:t>
            </a:r>
            <a:br>
              <a:rPr lang="en-US" dirty="0"/>
            </a:br>
            <a:r>
              <a:rPr lang="en-US" dirty="0"/>
              <a:t>Date</a:t>
            </a:r>
          </a:p>
        </p:txBody>
      </p:sp>
      <p:sp>
        <p:nvSpPr>
          <p:cNvPr id="28707" name="Rectangle 35"/>
          <p:cNvSpPr>
            <a:spLocks noGrp="1" noChangeArrowheads="1"/>
          </p:cNvSpPr>
          <p:nvPr>
            <p:ph type="ctrTitle" sz="quarter" hasCustomPrompt="1"/>
          </p:nvPr>
        </p:nvSpPr>
        <p:spPr>
          <a:xfrm>
            <a:off x="365758" y="731520"/>
            <a:ext cx="6217920" cy="2377440"/>
          </a:xfrm>
        </p:spPr>
        <p:txBody>
          <a:bodyPr anchor="b">
            <a:normAutofit/>
          </a:bodyPr>
          <a:lstStyle>
            <a:lvl1pPr algn="l">
              <a:spcAft>
                <a:spcPts val="600"/>
              </a:spcAft>
              <a:defRPr sz="3600">
                <a:solidFill>
                  <a:schemeClr val="tx1"/>
                </a:solidFill>
              </a:defRPr>
            </a:lvl1pPr>
          </a:lstStyle>
          <a:p>
            <a:r>
              <a:rPr lang="en-US" dirty="0"/>
              <a:t>CLICK TO EDIT MASTER TITLE</a:t>
            </a:r>
          </a:p>
        </p:txBody>
      </p:sp>
      <p:sp>
        <p:nvSpPr>
          <p:cNvPr id="9" name="Rectangle 8"/>
          <p:cNvSpPr/>
          <p:nvPr/>
        </p:nvSpPr>
        <p:spPr bwMode="auto">
          <a:xfrm flipH="1">
            <a:off x="-1" y="0"/>
            <a:ext cx="103465" cy="6858000"/>
          </a:xfrm>
          <a:prstGeom prst="rect">
            <a:avLst/>
          </a:prstGeom>
          <a:solidFill>
            <a:srgbClr val="0040C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219075" marR="0" indent="-219075" algn="ctr" defTabSz="914400" rtl="0" eaLnBrk="0" fontAlgn="base" latinLnBrk="0" hangingPunct="0">
              <a:lnSpc>
                <a:spcPct val="100000"/>
              </a:lnSpc>
              <a:spcBef>
                <a:spcPct val="50000"/>
              </a:spcBef>
              <a:spcAft>
                <a:spcPct val="0"/>
              </a:spcAft>
              <a:buClrTx/>
              <a:buSzTx/>
              <a:buFontTx/>
              <a:buNone/>
              <a:tabLst/>
            </a:pPr>
            <a:endParaRPr kumimoji="0" lang="en-US" sz="1600" b="0" i="0" u="none" strike="noStrike" cap="none" normalizeH="0" baseline="0" dirty="0">
              <a:ln>
                <a:noFill/>
              </a:ln>
              <a:solidFill>
                <a:srgbClr val="000000"/>
              </a:solidFill>
              <a:effectLst/>
              <a:latin typeface="Arial" charset="0"/>
            </a:endParaRPr>
          </a:p>
        </p:txBody>
      </p:sp>
      <p:sp>
        <p:nvSpPr>
          <p:cNvPr id="8" name="Text Placeholder 7"/>
          <p:cNvSpPr>
            <a:spLocks noGrp="1"/>
          </p:cNvSpPr>
          <p:nvPr>
            <p:ph type="body" sz="quarter" idx="10" hasCustomPrompt="1"/>
          </p:nvPr>
        </p:nvSpPr>
        <p:spPr>
          <a:xfrm>
            <a:off x="365758" y="3108960"/>
            <a:ext cx="6217920" cy="914400"/>
          </a:xfrm>
        </p:spPr>
        <p:txBody>
          <a:bodyPr>
            <a:normAutofit/>
          </a:bodyPr>
          <a:lstStyle>
            <a:lvl1pPr marL="0" indent="0">
              <a:buNone/>
              <a:defRPr sz="2400" b="1" baseline="0">
                <a:solidFill>
                  <a:srgbClr val="0040C0"/>
                </a:solidFill>
                <a:latin typeface="+mj-lt"/>
              </a:defRPr>
            </a:lvl1pPr>
          </a:lstStyle>
          <a:p>
            <a:pPr lvl="0"/>
            <a:r>
              <a:rPr lang="en-US" dirty="0"/>
              <a:t>Click To Edit Subtitle</a:t>
            </a:r>
          </a:p>
        </p:txBody>
      </p:sp>
      <p:grpSp>
        <p:nvGrpSpPr>
          <p:cNvPr id="25" name="Group 24">
            <a:extLst>
              <a:ext uri="{FF2B5EF4-FFF2-40B4-BE49-F238E27FC236}">
                <a16:creationId xmlns:a16="http://schemas.microsoft.com/office/drawing/2014/main" id="{3915F8B0-B666-42D5-9101-41C9E224E801}"/>
              </a:ext>
            </a:extLst>
          </p:cNvPr>
          <p:cNvGrpSpPr/>
          <p:nvPr userDrawn="1"/>
        </p:nvGrpSpPr>
        <p:grpSpPr>
          <a:xfrm>
            <a:off x="338624" y="6181725"/>
            <a:ext cx="4435668" cy="542465"/>
            <a:chOff x="338624" y="6181725"/>
            <a:chExt cx="4435668" cy="542465"/>
          </a:xfrm>
        </p:grpSpPr>
        <p:sp>
          <p:nvSpPr>
            <p:cNvPr id="26" name="Text Box 47">
              <a:extLst>
                <a:ext uri="{FF2B5EF4-FFF2-40B4-BE49-F238E27FC236}">
                  <a16:creationId xmlns:a16="http://schemas.microsoft.com/office/drawing/2014/main" id="{8E8588FC-1D76-47C5-B595-0F9502D2BC62}"/>
                </a:ext>
              </a:extLst>
            </p:cNvPr>
            <p:cNvSpPr txBox="1">
              <a:spLocks noChangeArrowheads="1"/>
            </p:cNvSpPr>
            <p:nvPr userDrawn="1"/>
          </p:nvSpPr>
          <p:spPr bwMode="auto">
            <a:xfrm>
              <a:off x="1912610" y="6505633"/>
              <a:ext cx="2861682" cy="215444"/>
            </a:xfrm>
            <a:prstGeom prst="rect">
              <a:avLst/>
            </a:prstGeom>
            <a:noFill/>
            <a:ln w="9525">
              <a:noFill/>
              <a:miter lim="800000"/>
              <a:headEnd/>
              <a:tailEnd/>
            </a:ln>
            <a:effectLst/>
          </p:spPr>
          <p:txBody>
            <a:bodyPr wrap="none">
              <a:spAutoFit/>
            </a:bodyPr>
            <a:lstStyle/>
            <a:p>
              <a:pPr algn="ctr">
                <a:spcBef>
                  <a:spcPts val="0"/>
                </a:spcBef>
              </a:pPr>
              <a:r>
                <a:rPr lang="en-US" sz="800" dirty="0">
                  <a:solidFill>
                    <a:schemeClr val="bg1">
                      <a:lumMod val="50000"/>
                    </a:schemeClr>
                  </a:solidFill>
                  <a:latin typeface="Calibri Light" panose="020F0302020204030204" pitchFamily="34" charset="0"/>
                  <a:cs typeface="Calibri Light" panose="020F0302020204030204" pitchFamily="34" charset="0"/>
                </a:rPr>
                <a:t>© 2022 Electric Power Research Institute, Inc. All rights reserved.</a:t>
              </a:r>
            </a:p>
          </p:txBody>
        </p:sp>
        <p:sp>
          <p:nvSpPr>
            <p:cNvPr id="27" name="TextBox 26">
              <a:hlinkClick r:id="rId3"/>
              <a:extLst>
                <a:ext uri="{FF2B5EF4-FFF2-40B4-BE49-F238E27FC236}">
                  <a16:creationId xmlns:a16="http://schemas.microsoft.com/office/drawing/2014/main" id="{B555F5C0-13E9-4F31-AC9E-6AA423B9AA45}"/>
                </a:ext>
              </a:extLst>
            </p:cNvPr>
            <p:cNvSpPr txBox="1"/>
            <p:nvPr userDrawn="1"/>
          </p:nvSpPr>
          <p:spPr>
            <a:xfrm>
              <a:off x="338624" y="6462580"/>
              <a:ext cx="1510665" cy="261610"/>
            </a:xfrm>
            <a:prstGeom prst="rect">
              <a:avLst/>
            </a:prstGeom>
            <a:noFill/>
          </p:spPr>
          <p:txBody>
            <a:bodyPr wrap="square" rtlCol="0">
              <a:spAutoFit/>
            </a:bodyPr>
            <a:lstStyle/>
            <a:p>
              <a:pPr algn="l"/>
              <a:r>
                <a:rPr lang="en-US" sz="1100" b="1" spc="200" baseline="0" dirty="0">
                  <a:solidFill>
                    <a:schemeClr val="tx1">
                      <a:lumMod val="65000"/>
                      <a:lumOff val="35000"/>
                    </a:schemeClr>
                  </a:solidFill>
                  <a:latin typeface="Century Gothic" panose="020B0502020202020204" pitchFamily="34" charset="0"/>
                </a:rPr>
                <a:t>www.epri.com</a:t>
              </a:r>
            </a:p>
          </p:txBody>
        </p:sp>
        <p:cxnSp>
          <p:nvCxnSpPr>
            <p:cNvPr id="28" name="Straight Connector 27">
              <a:extLst>
                <a:ext uri="{FF2B5EF4-FFF2-40B4-BE49-F238E27FC236}">
                  <a16:creationId xmlns:a16="http://schemas.microsoft.com/office/drawing/2014/main" id="{23518BE5-5103-47F0-BFFA-88320B777BD5}"/>
                </a:ext>
              </a:extLst>
            </p:cNvPr>
            <p:cNvCxnSpPr/>
            <p:nvPr userDrawn="1"/>
          </p:nvCxnSpPr>
          <p:spPr bwMode="auto">
            <a:xfrm>
              <a:off x="1849289" y="6181725"/>
              <a:ext cx="0" cy="523415"/>
            </a:xfrm>
            <a:prstGeom prst="line">
              <a:avLst/>
            </a:prstGeom>
            <a:solidFill>
              <a:schemeClr val="accent1"/>
            </a:solidFill>
            <a:ln w="12700" cap="flat" cmpd="sng" algn="ctr">
              <a:solidFill>
                <a:schemeClr val="tx1">
                  <a:lumMod val="50000"/>
                  <a:lumOff val="50000"/>
                </a:schemeClr>
              </a:solidFill>
              <a:prstDash val="solid"/>
              <a:round/>
              <a:headEnd type="none" w="med" len="med"/>
              <a:tailEnd type="none" w="med" len="med"/>
            </a:ln>
            <a:effectLst/>
          </p:spPr>
        </p:cxnSp>
        <p:pic>
          <p:nvPicPr>
            <p:cNvPr id="29" name="Picture 28">
              <a:hlinkClick r:id="rId4"/>
              <a:extLst>
                <a:ext uri="{FF2B5EF4-FFF2-40B4-BE49-F238E27FC236}">
                  <a16:creationId xmlns:a16="http://schemas.microsoft.com/office/drawing/2014/main" id="{F99B0C38-6987-4402-AC71-C1BDE714DE38}"/>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992809" y="6284322"/>
              <a:ext cx="150229" cy="150229"/>
            </a:xfrm>
            <a:prstGeom prst="rect">
              <a:avLst/>
            </a:prstGeom>
          </p:spPr>
        </p:pic>
        <p:pic>
          <p:nvPicPr>
            <p:cNvPr id="30" name="Picture 29">
              <a:hlinkClick r:id="rId6"/>
              <a:extLst>
                <a:ext uri="{FF2B5EF4-FFF2-40B4-BE49-F238E27FC236}">
                  <a16:creationId xmlns:a16="http://schemas.microsoft.com/office/drawing/2014/main" id="{5B7BD5C0-06C6-4AB3-BC4D-383CBA3FC508}"/>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1511415" y="6277559"/>
              <a:ext cx="75579" cy="163755"/>
            </a:xfrm>
            <a:prstGeom prst="rect">
              <a:avLst/>
            </a:prstGeom>
          </p:spPr>
        </p:pic>
        <p:pic>
          <p:nvPicPr>
            <p:cNvPr id="31" name="Picture 30">
              <a:hlinkClick r:id="rId8"/>
              <a:extLst>
                <a:ext uri="{FF2B5EF4-FFF2-40B4-BE49-F238E27FC236}">
                  <a16:creationId xmlns:a16="http://schemas.microsoft.com/office/drawing/2014/main" id="{D6A42936-581D-4AE8-8C5D-114B70E95E13}"/>
                </a:ext>
              </a:extLst>
            </p:cNvPr>
            <p:cNvPicPr>
              <a:picLocks noChangeAspect="1"/>
            </p:cNvPicPr>
            <p:nvPr userDrawn="1"/>
          </p:nvPicPr>
          <p:blipFill>
            <a:blip r:embed="rId9" cstate="screen">
              <a:extLst>
                <a:ext uri="{28A0092B-C50C-407E-A947-70E740481C1C}">
                  <a14:useLocalDpi xmlns:a14="http://schemas.microsoft.com/office/drawing/2010/main"/>
                </a:ext>
              </a:extLst>
            </a:blip>
            <a:stretch>
              <a:fillRect/>
            </a:stretch>
          </p:blipFill>
          <p:spPr>
            <a:xfrm>
              <a:off x="484743" y="6293930"/>
              <a:ext cx="160709" cy="131013"/>
            </a:xfrm>
            <a:prstGeom prst="rect">
              <a:avLst/>
            </a:prstGeom>
          </p:spPr>
        </p:pic>
      </p:grpSp>
    </p:spTree>
    <p:extLst>
      <p:ext uri="{BB962C8B-B14F-4D97-AF65-F5344CB8AC3E}">
        <p14:creationId xmlns:p14="http://schemas.microsoft.com/office/powerpoint/2010/main" val="13675223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Only with Highlight Box">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53E03F-F02F-4FA3-91CB-67CB140953AE}"/>
              </a:ext>
            </a:extLst>
          </p:cNvPr>
          <p:cNvSpPr>
            <a:spLocks noGrp="1"/>
          </p:cNvSpPr>
          <p:nvPr>
            <p:ph type="title"/>
          </p:nvPr>
        </p:nvSpPr>
        <p:spPr>
          <a:xfrm>
            <a:off x="365760" y="182563"/>
            <a:ext cx="11430000" cy="731520"/>
          </a:xfrm>
        </p:spPr>
        <p:txBody>
          <a:bodyPr/>
          <a:lstStyle/>
          <a:p>
            <a:r>
              <a:rPr lang="en-US"/>
              <a:t>Click to edit Master title style</a:t>
            </a:r>
          </a:p>
        </p:txBody>
      </p:sp>
      <p:sp>
        <p:nvSpPr>
          <p:cNvPr id="5" name="Text Placeholder 4">
            <a:extLst>
              <a:ext uri="{FF2B5EF4-FFF2-40B4-BE49-F238E27FC236}">
                <a16:creationId xmlns:a16="http://schemas.microsoft.com/office/drawing/2014/main" id="{527D7085-5105-4024-BD3C-F69FB71287EC}"/>
              </a:ext>
            </a:extLst>
          </p:cNvPr>
          <p:cNvSpPr>
            <a:spLocks noGrp="1"/>
          </p:cNvSpPr>
          <p:nvPr>
            <p:ph type="body" sz="quarter" idx="10"/>
          </p:nvPr>
        </p:nvSpPr>
        <p:spPr>
          <a:xfrm>
            <a:off x="365760" y="5943600"/>
            <a:ext cx="11430000" cy="548640"/>
          </a:xfrm>
          <a:solidFill>
            <a:srgbClr val="0040C0"/>
          </a:solidFill>
        </p:spPr>
        <p:txBody>
          <a:bodyPr anchor="ctr">
            <a:normAutofit/>
          </a:bodyPr>
          <a:lstStyle>
            <a:lvl1pPr marL="0" indent="0" algn="ctr">
              <a:buNone/>
              <a:defRPr sz="2800" b="1">
                <a:solidFill>
                  <a:schemeClr val="bg1"/>
                </a:solidFill>
                <a:latin typeface="+mj-lt"/>
              </a:defRPr>
            </a:lvl1pPr>
            <a:lvl2pPr marL="287338" indent="0">
              <a:buNone/>
              <a:defRPr/>
            </a:lvl2pPr>
          </a:lstStyle>
          <a:p>
            <a:pPr lvl="0"/>
            <a:r>
              <a:rPr lang="en-US"/>
              <a:t>Click to edit Master text styles</a:t>
            </a:r>
          </a:p>
        </p:txBody>
      </p:sp>
    </p:spTree>
    <p:extLst>
      <p:ext uri="{BB962C8B-B14F-4D97-AF65-F5344CB8AC3E}">
        <p14:creationId xmlns:p14="http://schemas.microsoft.com/office/powerpoint/2010/main" val="18958056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65760" y="182563"/>
            <a:ext cx="11430000" cy="731520"/>
          </a:xfrm>
        </p:spPr>
        <p:txBody>
          <a:bodyPr/>
          <a:lstStyle/>
          <a:p>
            <a:r>
              <a:rPr lang="en-US"/>
              <a:t>Click to edit Master title style</a:t>
            </a:r>
            <a:endParaRPr lang="en-US" dirty="0"/>
          </a:p>
        </p:txBody>
      </p:sp>
    </p:spTree>
    <p:extLst>
      <p:ext uri="{BB962C8B-B14F-4D97-AF65-F5344CB8AC3E}">
        <p14:creationId xmlns:p14="http://schemas.microsoft.com/office/powerpoint/2010/main" val="18711149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reserve="1">
  <p:cSld name="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65760" y="182563"/>
            <a:ext cx="11430000" cy="731520"/>
          </a:xfrm>
        </p:spPr>
        <p:txBody>
          <a:bodyPr/>
          <a:lstStyle/>
          <a:p>
            <a:r>
              <a:rPr lang="en-US"/>
              <a:t>Click to edit Master title style</a:t>
            </a:r>
            <a:endParaRPr lang="en-US" dirty="0"/>
          </a:p>
        </p:txBody>
      </p:sp>
      <p:sp>
        <p:nvSpPr>
          <p:cNvPr id="3" name="Content Placeholder 2"/>
          <p:cNvSpPr>
            <a:spLocks noGrp="1"/>
          </p:cNvSpPr>
          <p:nvPr>
            <p:ph sz="half" idx="1"/>
          </p:nvPr>
        </p:nvSpPr>
        <p:spPr>
          <a:xfrm>
            <a:off x="365760" y="1005840"/>
            <a:ext cx="5577840" cy="5394960"/>
          </a:xfrm>
        </p:spPr>
        <p:txBody>
          <a:bodyPr>
            <a:normAutofit/>
          </a:bodyPr>
          <a:lstStyle>
            <a:lvl1pPr>
              <a:defRPr sz="2400">
                <a:solidFill>
                  <a:schemeClr val="tx1"/>
                </a:solidFill>
              </a:defRPr>
            </a:lvl1pPr>
            <a:lvl2pPr>
              <a:defRPr sz="2000">
                <a:solidFill>
                  <a:schemeClr val="tx1"/>
                </a:solidFill>
              </a:defRPr>
            </a:lvl2pPr>
            <a:lvl3pPr>
              <a:defRPr sz="2000">
                <a:solidFill>
                  <a:schemeClr val="tx1"/>
                </a:solidFill>
              </a:defRPr>
            </a:lvl3pPr>
            <a:lvl4pPr>
              <a:defRPr sz="2000">
                <a:solidFill>
                  <a:schemeClr val="tx1"/>
                </a:solidFill>
              </a:defRPr>
            </a:lvl4pPr>
            <a:lvl5pPr>
              <a:defRPr sz="2000">
                <a:solidFill>
                  <a:schemeClr val="tx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005840"/>
            <a:ext cx="5577840" cy="5394960"/>
          </a:xfrm>
        </p:spPr>
        <p:txBody>
          <a:bodyPr>
            <a:normAutofit/>
          </a:bodyPr>
          <a:lstStyle>
            <a:lvl1pPr>
              <a:defRPr sz="2400">
                <a:solidFill>
                  <a:schemeClr val="tx1"/>
                </a:solidFill>
              </a:defRPr>
            </a:lvl1pPr>
            <a:lvl2pPr>
              <a:defRPr sz="2000">
                <a:solidFill>
                  <a:schemeClr val="tx1"/>
                </a:solidFill>
              </a:defRPr>
            </a:lvl2pPr>
            <a:lvl3pPr>
              <a:defRPr sz="2000">
                <a:solidFill>
                  <a:schemeClr val="tx1"/>
                </a:solidFill>
              </a:defRPr>
            </a:lvl3pPr>
            <a:lvl4pPr>
              <a:defRPr sz="2000">
                <a:solidFill>
                  <a:schemeClr val="tx1"/>
                </a:solidFill>
              </a:defRPr>
            </a:lvl4pPr>
            <a:lvl5pPr>
              <a:defRPr sz="2000">
                <a:solidFill>
                  <a:schemeClr val="tx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996817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wo Columns with Highlight Box">
    <p:spTree>
      <p:nvGrpSpPr>
        <p:cNvPr id="1" name=""/>
        <p:cNvGrpSpPr/>
        <p:nvPr/>
      </p:nvGrpSpPr>
      <p:grpSpPr>
        <a:xfrm>
          <a:off x="0" y="0"/>
          <a:ext cx="0" cy="0"/>
          <a:chOff x="0" y="0"/>
          <a:chExt cx="0" cy="0"/>
        </a:xfrm>
      </p:grpSpPr>
      <p:sp>
        <p:nvSpPr>
          <p:cNvPr id="2" name="Title 1"/>
          <p:cNvSpPr>
            <a:spLocks noGrp="1"/>
          </p:cNvSpPr>
          <p:nvPr>
            <p:ph type="title"/>
          </p:nvPr>
        </p:nvSpPr>
        <p:spPr>
          <a:xfrm>
            <a:off x="365760" y="182563"/>
            <a:ext cx="11430000" cy="731520"/>
          </a:xfrm>
        </p:spPr>
        <p:txBody>
          <a:bodyPr/>
          <a:lstStyle/>
          <a:p>
            <a:r>
              <a:rPr lang="en-US"/>
              <a:t>Click to edit Master title style</a:t>
            </a:r>
            <a:endParaRPr lang="en-US" dirty="0"/>
          </a:p>
        </p:txBody>
      </p:sp>
      <p:sp>
        <p:nvSpPr>
          <p:cNvPr id="3" name="Content Placeholder 2"/>
          <p:cNvSpPr>
            <a:spLocks noGrp="1"/>
          </p:cNvSpPr>
          <p:nvPr>
            <p:ph sz="half" idx="1"/>
          </p:nvPr>
        </p:nvSpPr>
        <p:spPr>
          <a:xfrm>
            <a:off x="365760" y="1005840"/>
            <a:ext cx="5577840" cy="4846320"/>
          </a:xfrm>
        </p:spPr>
        <p:txBody>
          <a:bodyPr>
            <a:normAutofit/>
          </a:bodyPr>
          <a:lstStyle>
            <a:lvl1pPr>
              <a:defRPr sz="2400">
                <a:solidFill>
                  <a:schemeClr val="tx1"/>
                </a:solidFill>
              </a:defRPr>
            </a:lvl1pPr>
            <a:lvl2pPr>
              <a:defRPr sz="2000">
                <a:solidFill>
                  <a:schemeClr val="tx1"/>
                </a:solidFill>
              </a:defRPr>
            </a:lvl2pPr>
            <a:lvl3pPr>
              <a:defRPr sz="2000">
                <a:solidFill>
                  <a:schemeClr val="tx1"/>
                </a:solidFill>
              </a:defRPr>
            </a:lvl3pPr>
            <a:lvl4pPr>
              <a:defRPr sz="2000">
                <a:solidFill>
                  <a:schemeClr val="tx1"/>
                </a:solidFill>
              </a:defRPr>
            </a:lvl4pPr>
            <a:lvl5pPr>
              <a:defRPr sz="2000">
                <a:solidFill>
                  <a:schemeClr val="tx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005840"/>
            <a:ext cx="5577840" cy="4846320"/>
          </a:xfrm>
        </p:spPr>
        <p:txBody>
          <a:bodyPr>
            <a:normAutofit/>
          </a:bodyPr>
          <a:lstStyle>
            <a:lvl1pPr>
              <a:defRPr sz="2400">
                <a:solidFill>
                  <a:schemeClr val="tx1"/>
                </a:solidFill>
              </a:defRPr>
            </a:lvl1pPr>
            <a:lvl2pPr>
              <a:defRPr sz="2000">
                <a:solidFill>
                  <a:schemeClr val="tx1"/>
                </a:solidFill>
              </a:defRPr>
            </a:lvl2pPr>
            <a:lvl3pPr>
              <a:defRPr sz="2000">
                <a:solidFill>
                  <a:schemeClr val="tx1"/>
                </a:solidFill>
              </a:defRPr>
            </a:lvl3pPr>
            <a:lvl4pPr>
              <a:defRPr sz="2000">
                <a:solidFill>
                  <a:schemeClr val="tx1"/>
                </a:solidFill>
              </a:defRPr>
            </a:lvl4pPr>
            <a:lvl5pPr>
              <a:defRPr sz="2000">
                <a:solidFill>
                  <a:schemeClr val="tx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8A406BC8-8ED2-4FB9-9CC1-C26081116C72}"/>
              </a:ext>
            </a:extLst>
          </p:cNvPr>
          <p:cNvSpPr>
            <a:spLocks noGrp="1"/>
          </p:cNvSpPr>
          <p:nvPr>
            <p:ph type="body" sz="quarter" idx="10"/>
          </p:nvPr>
        </p:nvSpPr>
        <p:spPr>
          <a:xfrm>
            <a:off x="365760" y="5943600"/>
            <a:ext cx="11430000" cy="548640"/>
          </a:xfrm>
          <a:solidFill>
            <a:srgbClr val="0040C0"/>
          </a:solidFill>
        </p:spPr>
        <p:txBody>
          <a:bodyPr anchor="ctr">
            <a:normAutofit/>
          </a:bodyPr>
          <a:lstStyle>
            <a:lvl1pPr marL="0" indent="0" algn="ctr">
              <a:buNone/>
              <a:defRPr sz="2800" b="1">
                <a:solidFill>
                  <a:schemeClr val="bg1"/>
                </a:solidFill>
                <a:latin typeface="+mj-lt"/>
              </a:defRPr>
            </a:lvl1pPr>
            <a:lvl2pPr marL="287338" indent="0">
              <a:buNone/>
              <a:defRPr/>
            </a:lvl2pPr>
          </a:lstStyle>
          <a:p>
            <a:pPr lvl="0"/>
            <a:r>
              <a:rPr lang="en-US"/>
              <a:t>Click to edit Master text styles</a:t>
            </a:r>
          </a:p>
        </p:txBody>
      </p:sp>
    </p:spTree>
    <p:extLst>
      <p:ext uri="{BB962C8B-B14F-4D97-AF65-F5344CB8AC3E}">
        <p14:creationId xmlns:p14="http://schemas.microsoft.com/office/powerpoint/2010/main" val="352079101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760" y="182880"/>
            <a:ext cx="11430000" cy="73152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365760" y="1005840"/>
            <a:ext cx="5577840" cy="639762"/>
          </a:xfrm>
        </p:spPr>
        <p:txBody>
          <a:bodyPr anchor="b">
            <a:normAutofit/>
          </a:bodyPr>
          <a:lstStyle>
            <a:lvl1pPr marL="0" indent="0">
              <a:buNone/>
              <a:defRPr sz="2400" b="1">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65760" y="1737360"/>
            <a:ext cx="5577840" cy="4663440"/>
          </a:xfrm>
        </p:spPr>
        <p:txBody>
          <a:bodyPr>
            <a:normAutofit/>
          </a:bodyPr>
          <a:lstStyle>
            <a:lvl1pPr>
              <a:defRPr sz="2400">
                <a:solidFill>
                  <a:schemeClr val="tx1"/>
                </a:solidFill>
              </a:defRPr>
            </a:lvl1pPr>
            <a:lvl2pPr>
              <a:defRPr sz="2000">
                <a:solidFill>
                  <a:schemeClr val="tx1"/>
                </a:solidFill>
              </a:defRPr>
            </a:lvl2pPr>
            <a:lvl3pPr>
              <a:defRPr sz="2000">
                <a:solidFill>
                  <a:schemeClr val="tx1"/>
                </a:solidFill>
              </a:defRPr>
            </a:lvl3pPr>
            <a:lvl4pPr>
              <a:defRPr sz="2000">
                <a:solidFill>
                  <a:schemeClr val="tx1"/>
                </a:solidFill>
              </a:defRPr>
            </a:lvl4pPr>
            <a:lvl5pPr>
              <a:defRPr sz="20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005840"/>
            <a:ext cx="5577840" cy="639762"/>
          </a:xfrm>
        </p:spPr>
        <p:txBody>
          <a:bodyPr anchor="b">
            <a:normAutofit/>
          </a:bodyPr>
          <a:lstStyle>
            <a:lvl1pPr marL="0" indent="0">
              <a:buNone/>
              <a:defRPr sz="2400" b="1">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19" y="1737360"/>
            <a:ext cx="5577840" cy="4663440"/>
          </a:xfrm>
        </p:spPr>
        <p:txBody>
          <a:bodyPr>
            <a:normAutofit/>
          </a:bodyPr>
          <a:lstStyle>
            <a:lvl1pPr>
              <a:defRPr sz="2400">
                <a:solidFill>
                  <a:schemeClr val="tx1"/>
                </a:solidFill>
              </a:defRPr>
            </a:lvl1pPr>
            <a:lvl2pPr>
              <a:defRPr sz="2000">
                <a:solidFill>
                  <a:schemeClr val="tx1"/>
                </a:solidFill>
              </a:defRPr>
            </a:lvl2pPr>
            <a:lvl3pPr>
              <a:defRPr sz="2000">
                <a:solidFill>
                  <a:schemeClr val="tx1"/>
                </a:solidFill>
              </a:defRPr>
            </a:lvl3pPr>
            <a:lvl4pPr>
              <a:defRPr sz="2000">
                <a:solidFill>
                  <a:schemeClr val="tx1"/>
                </a:solidFill>
              </a:defRPr>
            </a:lvl4pPr>
            <a:lvl5pPr>
              <a:defRPr sz="20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2459223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2040927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s with 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0ADDE39-D9ED-4DF4-B1E5-C884C95AC52C}"/>
              </a:ext>
            </a:extLst>
          </p:cNvPr>
          <p:cNvSpPr/>
          <p:nvPr userDrawn="1"/>
        </p:nvSpPr>
        <p:spPr bwMode="auto">
          <a:xfrm>
            <a:off x="6096000" y="102457"/>
            <a:ext cx="6096000" cy="6572979"/>
          </a:xfrm>
          <a:prstGeom prst="rect">
            <a:avLst/>
          </a:prstGeom>
          <a:solidFill>
            <a:schemeClr val="tx2">
              <a:lumMod val="50000"/>
            </a:schemeClr>
          </a:solidFill>
          <a:ln w="9525" cap="flat" cmpd="sng" algn="ctr">
            <a:noFill/>
            <a:prstDash val="solid"/>
            <a:round/>
            <a:headEnd type="none" w="med" len="med"/>
            <a:tailEnd type="none" w="med" len="med"/>
          </a:ln>
          <a:effectLst>
            <a:innerShdw blurRad="431800" dist="50800" dir="10800000">
              <a:prstClr val="black">
                <a:alpha val="50000"/>
              </a:prstClr>
            </a:inn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0" fontAlgn="base" latinLnBrk="0" hangingPunct="0">
              <a:lnSpc>
                <a:spcPct val="100000"/>
              </a:lnSpc>
              <a:spcBef>
                <a:spcPts val="0"/>
              </a:spcBef>
              <a:spcAft>
                <a:spcPct val="0"/>
              </a:spcAft>
              <a:buClrTx/>
              <a:buSzTx/>
              <a:buFontTx/>
              <a:buNone/>
              <a:tabLst/>
            </a:pPr>
            <a:endParaRPr kumimoji="0" lang="en-US" sz="1800" b="0" i="0" u="none" strike="noStrike" cap="none" normalizeH="0" baseline="0" dirty="0">
              <a:ln>
                <a:noFill/>
              </a:ln>
              <a:solidFill>
                <a:schemeClr val="tx1"/>
              </a:solidFill>
              <a:effectLst/>
              <a:latin typeface="+mn-lt"/>
            </a:endParaRPr>
          </a:p>
        </p:txBody>
      </p:sp>
      <p:sp>
        <p:nvSpPr>
          <p:cNvPr id="7" name="Rectangle 6">
            <a:extLst>
              <a:ext uri="{FF2B5EF4-FFF2-40B4-BE49-F238E27FC236}">
                <a16:creationId xmlns:a16="http://schemas.microsoft.com/office/drawing/2014/main" id="{3C28DBAF-C657-4893-B3F8-CA7915C5EF2A}"/>
              </a:ext>
            </a:extLst>
          </p:cNvPr>
          <p:cNvSpPr/>
          <p:nvPr userDrawn="1"/>
        </p:nvSpPr>
        <p:spPr bwMode="auto">
          <a:xfrm>
            <a:off x="6230867" y="242761"/>
            <a:ext cx="5793898" cy="6295604"/>
          </a:xfrm>
          <a:prstGeom prst="rect">
            <a:avLst/>
          </a:prstGeom>
          <a:noFill/>
          <a:ln w="12700" cap="flat" cmpd="sng" algn="ctr">
            <a:solidFill>
              <a:schemeClr val="tx2">
                <a:lumMod val="60000"/>
                <a:lumOff val="40000"/>
              </a:scheme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0" fontAlgn="base" latinLnBrk="0" hangingPunct="0">
              <a:lnSpc>
                <a:spcPct val="100000"/>
              </a:lnSpc>
              <a:spcBef>
                <a:spcPts val="0"/>
              </a:spcBef>
              <a:spcAft>
                <a:spcPct val="0"/>
              </a:spcAft>
              <a:buClrTx/>
              <a:buSzTx/>
              <a:buFontTx/>
              <a:buNone/>
              <a:tabLst/>
            </a:pPr>
            <a:endParaRPr kumimoji="0" lang="en-US" sz="1800" b="0" i="0" u="none" strike="noStrike" cap="none" normalizeH="0" baseline="0" dirty="0">
              <a:ln>
                <a:noFill/>
              </a:ln>
              <a:solidFill>
                <a:schemeClr val="tx1"/>
              </a:solidFill>
              <a:effectLst/>
              <a:latin typeface="+mn-lt"/>
            </a:endParaRPr>
          </a:p>
        </p:txBody>
      </p:sp>
      <p:sp>
        <p:nvSpPr>
          <p:cNvPr id="4" name="Title 1">
            <a:extLst>
              <a:ext uri="{FF2B5EF4-FFF2-40B4-BE49-F238E27FC236}">
                <a16:creationId xmlns:a16="http://schemas.microsoft.com/office/drawing/2014/main" id="{4B61A130-D3A2-4741-98F0-78A9FBA9C5FB}"/>
              </a:ext>
            </a:extLst>
          </p:cNvPr>
          <p:cNvSpPr>
            <a:spLocks noGrp="1"/>
          </p:cNvSpPr>
          <p:nvPr>
            <p:ph type="title"/>
          </p:nvPr>
        </p:nvSpPr>
        <p:spPr>
          <a:xfrm>
            <a:off x="365760" y="182563"/>
            <a:ext cx="5339301" cy="1159220"/>
          </a:xfrm>
        </p:spPr>
        <p:txBody>
          <a:bodyPr/>
          <a:lstStyle/>
          <a:p>
            <a:r>
              <a:rPr lang="en-US"/>
              <a:t>Click to edit Master title style</a:t>
            </a:r>
            <a:endParaRPr lang="en-US" dirty="0"/>
          </a:p>
        </p:txBody>
      </p:sp>
      <p:sp>
        <p:nvSpPr>
          <p:cNvPr id="5" name="Content Placeholder 2">
            <a:extLst>
              <a:ext uri="{FF2B5EF4-FFF2-40B4-BE49-F238E27FC236}">
                <a16:creationId xmlns:a16="http://schemas.microsoft.com/office/drawing/2014/main" id="{E42C4622-94B6-44D4-A6B7-3ABD2A3DA000}"/>
              </a:ext>
            </a:extLst>
          </p:cNvPr>
          <p:cNvSpPr>
            <a:spLocks noGrp="1"/>
          </p:cNvSpPr>
          <p:nvPr>
            <p:ph sz="half" idx="1"/>
          </p:nvPr>
        </p:nvSpPr>
        <p:spPr>
          <a:xfrm>
            <a:off x="365760" y="1749288"/>
            <a:ext cx="5501235" cy="4651512"/>
          </a:xfrm>
        </p:spPr>
        <p:txBody>
          <a:bodyPr>
            <a:normAutofit/>
          </a:bodyPr>
          <a:lstStyle>
            <a:lvl1pPr>
              <a:defRPr sz="2400">
                <a:solidFill>
                  <a:schemeClr val="tx1"/>
                </a:solidFill>
              </a:defRPr>
            </a:lvl1pPr>
            <a:lvl2pPr>
              <a:defRPr sz="2000">
                <a:solidFill>
                  <a:schemeClr val="tx1"/>
                </a:solidFill>
              </a:defRPr>
            </a:lvl2pPr>
            <a:lvl3pPr>
              <a:defRPr sz="2000">
                <a:solidFill>
                  <a:schemeClr val="tx1"/>
                </a:solidFill>
              </a:defRPr>
            </a:lvl3pPr>
            <a:lvl4pPr>
              <a:defRPr sz="2000">
                <a:solidFill>
                  <a:schemeClr val="tx1"/>
                </a:solidFill>
              </a:defRPr>
            </a:lvl4pPr>
            <a:lvl5pPr>
              <a:defRPr sz="2000">
                <a:solidFill>
                  <a:schemeClr val="tx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2">
            <a:extLst>
              <a:ext uri="{FF2B5EF4-FFF2-40B4-BE49-F238E27FC236}">
                <a16:creationId xmlns:a16="http://schemas.microsoft.com/office/drawing/2014/main" id="{BFA936AF-75D5-4131-8412-21BBADB7B7A5}"/>
              </a:ext>
            </a:extLst>
          </p:cNvPr>
          <p:cNvSpPr>
            <a:spLocks noGrp="1"/>
          </p:cNvSpPr>
          <p:nvPr>
            <p:ph idx="10"/>
          </p:nvPr>
        </p:nvSpPr>
        <p:spPr>
          <a:xfrm>
            <a:off x="6420678" y="1749288"/>
            <a:ext cx="5375081" cy="4651512"/>
          </a:xfrm>
        </p:spPr>
        <p:txBody>
          <a:bodyPr>
            <a:normAutofit/>
          </a:bodyPr>
          <a:lstStyle>
            <a:lvl1pPr>
              <a:buClr>
                <a:schemeClr val="bg1"/>
              </a:buClr>
              <a:defRPr sz="2400">
                <a:solidFill>
                  <a:schemeClr val="bg1"/>
                </a:solidFill>
              </a:defRPr>
            </a:lvl1pPr>
            <a:lvl2pPr>
              <a:buClr>
                <a:schemeClr val="bg1"/>
              </a:buClr>
              <a:defRPr sz="2000">
                <a:solidFill>
                  <a:schemeClr val="bg1"/>
                </a:solidFill>
              </a:defRPr>
            </a:lvl2pPr>
            <a:lvl3pPr>
              <a:buClr>
                <a:schemeClr val="bg1"/>
              </a:buClr>
              <a:defRPr sz="2000">
                <a:solidFill>
                  <a:schemeClr val="bg1"/>
                </a:solidFill>
              </a:defRPr>
            </a:lvl3pPr>
            <a:lvl4pPr>
              <a:buClr>
                <a:schemeClr val="bg1"/>
              </a:buClr>
              <a:defRPr sz="2000">
                <a:solidFill>
                  <a:schemeClr val="bg1"/>
                </a:solidFill>
              </a:defRPr>
            </a:lvl4pPr>
            <a:lvl5pPr>
              <a:buClr>
                <a:schemeClr val="bg1"/>
              </a:buClr>
              <a:defRPr sz="2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8278168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_Two Columns with 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0ADDE39-D9ED-4DF4-B1E5-C884C95AC52C}"/>
              </a:ext>
            </a:extLst>
          </p:cNvPr>
          <p:cNvSpPr/>
          <p:nvPr userDrawn="1"/>
        </p:nvSpPr>
        <p:spPr bwMode="auto">
          <a:xfrm>
            <a:off x="0" y="102457"/>
            <a:ext cx="6096000" cy="6572979"/>
          </a:xfrm>
          <a:prstGeom prst="rect">
            <a:avLst/>
          </a:prstGeom>
          <a:solidFill>
            <a:schemeClr val="tx2">
              <a:lumMod val="50000"/>
            </a:schemeClr>
          </a:solidFill>
          <a:ln w="9525" cap="flat" cmpd="sng" algn="ctr">
            <a:noFill/>
            <a:prstDash val="solid"/>
            <a:round/>
            <a:headEnd type="none" w="med" len="med"/>
            <a:tailEnd type="none" w="med" len="med"/>
          </a:ln>
          <a:effectLst>
            <a:innerShdw blurRad="431800" dist="50800" dir="10800000">
              <a:prstClr val="black">
                <a:alpha val="50000"/>
              </a:prstClr>
            </a:inn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0" fontAlgn="base" latinLnBrk="0" hangingPunct="0">
              <a:lnSpc>
                <a:spcPct val="100000"/>
              </a:lnSpc>
              <a:spcBef>
                <a:spcPts val="0"/>
              </a:spcBef>
              <a:spcAft>
                <a:spcPct val="0"/>
              </a:spcAft>
              <a:buClrTx/>
              <a:buSzTx/>
              <a:buFontTx/>
              <a:buNone/>
              <a:tabLst/>
            </a:pPr>
            <a:endParaRPr kumimoji="0" lang="en-US" sz="1800" b="0" i="0" u="none" strike="noStrike" cap="none" normalizeH="0" baseline="0" dirty="0">
              <a:ln>
                <a:noFill/>
              </a:ln>
              <a:solidFill>
                <a:schemeClr val="tx1"/>
              </a:solidFill>
              <a:effectLst/>
              <a:latin typeface="+mn-lt"/>
            </a:endParaRPr>
          </a:p>
        </p:txBody>
      </p:sp>
      <p:sp>
        <p:nvSpPr>
          <p:cNvPr id="9" name="Title 1">
            <a:extLst>
              <a:ext uri="{FF2B5EF4-FFF2-40B4-BE49-F238E27FC236}">
                <a16:creationId xmlns:a16="http://schemas.microsoft.com/office/drawing/2014/main" id="{194B0ED0-AA7A-498C-AD8A-0B253F5728D7}"/>
              </a:ext>
            </a:extLst>
          </p:cNvPr>
          <p:cNvSpPr>
            <a:spLocks noGrp="1"/>
          </p:cNvSpPr>
          <p:nvPr>
            <p:ph type="title"/>
          </p:nvPr>
        </p:nvSpPr>
        <p:spPr>
          <a:xfrm>
            <a:off x="6420678" y="182563"/>
            <a:ext cx="5339301" cy="1159220"/>
          </a:xfrm>
        </p:spPr>
        <p:txBody>
          <a:bodyPr/>
          <a:lstStyle/>
          <a:p>
            <a:r>
              <a:rPr lang="en-US"/>
              <a:t>Click to edit Master title style</a:t>
            </a:r>
            <a:endParaRPr lang="en-US" dirty="0"/>
          </a:p>
        </p:txBody>
      </p:sp>
      <p:sp>
        <p:nvSpPr>
          <p:cNvPr id="10" name="Content Placeholder 2">
            <a:extLst>
              <a:ext uri="{FF2B5EF4-FFF2-40B4-BE49-F238E27FC236}">
                <a16:creationId xmlns:a16="http://schemas.microsoft.com/office/drawing/2014/main" id="{77646DC3-E2A5-4F68-86AC-14EB8BC340EE}"/>
              </a:ext>
            </a:extLst>
          </p:cNvPr>
          <p:cNvSpPr>
            <a:spLocks noGrp="1"/>
          </p:cNvSpPr>
          <p:nvPr>
            <p:ph sz="half" idx="1"/>
          </p:nvPr>
        </p:nvSpPr>
        <p:spPr>
          <a:xfrm>
            <a:off x="6420678" y="1749288"/>
            <a:ext cx="5339301" cy="4651512"/>
          </a:xfrm>
        </p:spPr>
        <p:txBody>
          <a:bodyPr>
            <a:normAutofit/>
          </a:bodyPr>
          <a:lstStyle>
            <a:lvl1pPr>
              <a:defRPr sz="2400">
                <a:solidFill>
                  <a:schemeClr val="tx1"/>
                </a:solidFill>
              </a:defRPr>
            </a:lvl1pPr>
            <a:lvl2pPr>
              <a:defRPr sz="2000">
                <a:solidFill>
                  <a:schemeClr val="tx1"/>
                </a:solidFill>
              </a:defRPr>
            </a:lvl2pPr>
            <a:lvl3pPr>
              <a:defRPr sz="2000">
                <a:solidFill>
                  <a:schemeClr val="tx1"/>
                </a:solidFill>
              </a:defRPr>
            </a:lvl3pPr>
            <a:lvl4pPr>
              <a:defRPr sz="2000">
                <a:solidFill>
                  <a:schemeClr val="tx1"/>
                </a:solidFill>
              </a:defRPr>
            </a:lvl4pPr>
            <a:lvl5pPr>
              <a:defRPr sz="2000">
                <a:solidFill>
                  <a:schemeClr val="tx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2">
            <a:extLst>
              <a:ext uri="{FF2B5EF4-FFF2-40B4-BE49-F238E27FC236}">
                <a16:creationId xmlns:a16="http://schemas.microsoft.com/office/drawing/2014/main" id="{B6F6667A-CB20-4940-A3BF-E7F481E3E504}"/>
              </a:ext>
            </a:extLst>
          </p:cNvPr>
          <p:cNvSpPr>
            <a:spLocks noGrp="1"/>
          </p:cNvSpPr>
          <p:nvPr>
            <p:ph idx="10"/>
          </p:nvPr>
        </p:nvSpPr>
        <p:spPr>
          <a:xfrm>
            <a:off x="360459" y="1749288"/>
            <a:ext cx="5375081" cy="4651512"/>
          </a:xfrm>
        </p:spPr>
        <p:txBody>
          <a:bodyPr>
            <a:normAutofit/>
          </a:bodyPr>
          <a:lstStyle>
            <a:lvl1pPr>
              <a:buClr>
                <a:schemeClr val="bg1"/>
              </a:buClr>
              <a:defRPr sz="2400">
                <a:solidFill>
                  <a:schemeClr val="bg1"/>
                </a:solidFill>
              </a:defRPr>
            </a:lvl1pPr>
            <a:lvl2pPr>
              <a:buClr>
                <a:schemeClr val="bg1"/>
              </a:buClr>
              <a:defRPr sz="2000">
                <a:solidFill>
                  <a:schemeClr val="bg1"/>
                </a:solidFill>
              </a:defRPr>
            </a:lvl2pPr>
            <a:lvl3pPr>
              <a:buClr>
                <a:schemeClr val="bg1"/>
              </a:buClr>
              <a:defRPr sz="2000">
                <a:solidFill>
                  <a:schemeClr val="bg1"/>
                </a:solidFill>
              </a:defRPr>
            </a:lvl3pPr>
            <a:lvl4pPr>
              <a:buClr>
                <a:schemeClr val="bg1"/>
              </a:buClr>
              <a:defRPr sz="2000">
                <a:solidFill>
                  <a:schemeClr val="bg1"/>
                </a:solidFill>
              </a:defRPr>
            </a:lvl4pPr>
            <a:lvl5pPr>
              <a:buClr>
                <a:schemeClr val="bg1"/>
              </a:buClr>
              <a:defRPr sz="2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6424084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_Two Columns with 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0ADDE39-D9ED-4DF4-B1E5-C884C95AC52C}"/>
              </a:ext>
            </a:extLst>
          </p:cNvPr>
          <p:cNvSpPr/>
          <p:nvPr userDrawn="1"/>
        </p:nvSpPr>
        <p:spPr bwMode="auto">
          <a:xfrm>
            <a:off x="6096000" y="102457"/>
            <a:ext cx="6096000" cy="6572979"/>
          </a:xfrm>
          <a:prstGeom prst="rect">
            <a:avLst/>
          </a:prstGeom>
          <a:solidFill>
            <a:schemeClr val="tx2">
              <a:lumMod val="20000"/>
              <a:lumOff val="80000"/>
            </a:schemeClr>
          </a:solidFill>
          <a:ln w="9525" cap="flat" cmpd="sng" algn="ctr">
            <a:noFill/>
            <a:prstDash val="solid"/>
            <a:round/>
            <a:headEnd type="none" w="med" len="med"/>
            <a:tailEnd type="none" w="med" len="med"/>
          </a:ln>
          <a:effectLst>
            <a:innerShdw blurRad="431800" dist="50800" dir="10800000">
              <a:schemeClr val="tx2">
                <a:lumMod val="60000"/>
                <a:lumOff val="40000"/>
                <a:alpha val="50000"/>
              </a:schemeClr>
            </a:inn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0" fontAlgn="base" latinLnBrk="0" hangingPunct="0">
              <a:lnSpc>
                <a:spcPct val="100000"/>
              </a:lnSpc>
              <a:spcBef>
                <a:spcPts val="0"/>
              </a:spcBef>
              <a:spcAft>
                <a:spcPct val="0"/>
              </a:spcAft>
              <a:buClrTx/>
              <a:buSzTx/>
              <a:buFontTx/>
              <a:buNone/>
              <a:tabLst/>
            </a:pPr>
            <a:endParaRPr kumimoji="0" lang="en-US" sz="1800" b="0" i="0" u="none" strike="noStrike" cap="none" normalizeH="0" baseline="0" dirty="0">
              <a:ln>
                <a:noFill/>
              </a:ln>
              <a:solidFill>
                <a:schemeClr val="tx1"/>
              </a:solidFill>
              <a:effectLst/>
              <a:latin typeface="+mn-lt"/>
            </a:endParaRPr>
          </a:p>
        </p:txBody>
      </p:sp>
      <p:sp>
        <p:nvSpPr>
          <p:cNvPr id="7" name="Rectangle 6">
            <a:extLst>
              <a:ext uri="{FF2B5EF4-FFF2-40B4-BE49-F238E27FC236}">
                <a16:creationId xmlns:a16="http://schemas.microsoft.com/office/drawing/2014/main" id="{3C28DBAF-C657-4893-B3F8-CA7915C5EF2A}"/>
              </a:ext>
            </a:extLst>
          </p:cNvPr>
          <p:cNvSpPr/>
          <p:nvPr userDrawn="1"/>
        </p:nvSpPr>
        <p:spPr bwMode="auto">
          <a:xfrm>
            <a:off x="6230867" y="242761"/>
            <a:ext cx="5793898" cy="6295604"/>
          </a:xfrm>
          <a:prstGeom prst="rect">
            <a:avLst/>
          </a:prstGeom>
          <a:noFill/>
          <a:ln w="12700" cap="flat" cmpd="sng" algn="ctr">
            <a:solidFill>
              <a:schemeClr val="bg1">
                <a:lumMod val="95000"/>
              </a:scheme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0" fontAlgn="base" latinLnBrk="0" hangingPunct="0">
              <a:lnSpc>
                <a:spcPct val="100000"/>
              </a:lnSpc>
              <a:spcBef>
                <a:spcPts val="0"/>
              </a:spcBef>
              <a:spcAft>
                <a:spcPct val="0"/>
              </a:spcAft>
              <a:buClrTx/>
              <a:buSzTx/>
              <a:buFontTx/>
              <a:buNone/>
              <a:tabLst/>
            </a:pPr>
            <a:endParaRPr kumimoji="0" lang="en-US" sz="1800" b="0" i="0" u="none" strike="noStrike" cap="none" normalizeH="0" baseline="0" dirty="0">
              <a:ln>
                <a:noFill/>
              </a:ln>
              <a:solidFill>
                <a:schemeClr val="tx1"/>
              </a:solidFill>
              <a:effectLst/>
              <a:latin typeface="+mn-lt"/>
            </a:endParaRPr>
          </a:p>
        </p:txBody>
      </p:sp>
      <p:sp>
        <p:nvSpPr>
          <p:cNvPr id="4" name="Title 1">
            <a:extLst>
              <a:ext uri="{FF2B5EF4-FFF2-40B4-BE49-F238E27FC236}">
                <a16:creationId xmlns:a16="http://schemas.microsoft.com/office/drawing/2014/main" id="{5200E9EE-67EE-4D59-B1FB-C22C06206255}"/>
              </a:ext>
            </a:extLst>
          </p:cNvPr>
          <p:cNvSpPr>
            <a:spLocks noGrp="1"/>
          </p:cNvSpPr>
          <p:nvPr>
            <p:ph type="title"/>
          </p:nvPr>
        </p:nvSpPr>
        <p:spPr>
          <a:xfrm>
            <a:off x="365760" y="182563"/>
            <a:ext cx="5339301" cy="1159220"/>
          </a:xfrm>
        </p:spPr>
        <p:txBody>
          <a:bodyPr/>
          <a:lstStyle/>
          <a:p>
            <a:r>
              <a:rPr lang="en-US"/>
              <a:t>Click to edit Master title style</a:t>
            </a:r>
            <a:endParaRPr lang="en-US" dirty="0"/>
          </a:p>
        </p:txBody>
      </p:sp>
      <p:sp>
        <p:nvSpPr>
          <p:cNvPr id="5" name="Content Placeholder 2">
            <a:extLst>
              <a:ext uri="{FF2B5EF4-FFF2-40B4-BE49-F238E27FC236}">
                <a16:creationId xmlns:a16="http://schemas.microsoft.com/office/drawing/2014/main" id="{B3C68E99-DB4B-4542-AF5C-FDB1D78A06CE}"/>
              </a:ext>
            </a:extLst>
          </p:cNvPr>
          <p:cNvSpPr>
            <a:spLocks noGrp="1"/>
          </p:cNvSpPr>
          <p:nvPr>
            <p:ph sz="half" idx="1"/>
          </p:nvPr>
        </p:nvSpPr>
        <p:spPr>
          <a:xfrm>
            <a:off x="365760" y="1749288"/>
            <a:ext cx="5501235" cy="4651512"/>
          </a:xfrm>
        </p:spPr>
        <p:txBody>
          <a:bodyPr>
            <a:normAutofit/>
          </a:bodyPr>
          <a:lstStyle>
            <a:lvl1pPr>
              <a:defRPr sz="2400">
                <a:solidFill>
                  <a:schemeClr val="tx1"/>
                </a:solidFill>
              </a:defRPr>
            </a:lvl1pPr>
            <a:lvl2pPr>
              <a:defRPr sz="2000">
                <a:solidFill>
                  <a:schemeClr val="tx1"/>
                </a:solidFill>
              </a:defRPr>
            </a:lvl2pPr>
            <a:lvl3pPr>
              <a:defRPr sz="2000">
                <a:solidFill>
                  <a:schemeClr val="tx1"/>
                </a:solidFill>
              </a:defRPr>
            </a:lvl3pPr>
            <a:lvl4pPr>
              <a:defRPr sz="2000">
                <a:solidFill>
                  <a:schemeClr val="tx1"/>
                </a:solidFill>
              </a:defRPr>
            </a:lvl4pPr>
            <a:lvl5pPr>
              <a:defRPr sz="2000">
                <a:solidFill>
                  <a:schemeClr val="tx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2">
            <a:extLst>
              <a:ext uri="{FF2B5EF4-FFF2-40B4-BE49-F238E27FC236}">
                <a16:creationId xmlns:a16="http://schemas.microsoft.com/office/drawing/2014/main" id="{5798B35B-0B31-4DBE-AE41-6C369DD35675}"/>
              </a:ext>
            </a:extLst>
          </p:cNvPr>
          <p:cNvSpPr>
            <a:spLocks noGrp="1"/>
          </p:cNvSpPr>
          <p:nvPr>
            <p:ph sz="half" idx="10"/>
          </p:nvPr>
        </p:nvSpPr>
        <p:spPr>
          <a:xfrm>
            <a:off x="6368995" y="1749288"/>
            <a:ext cx="5501235" cy="4651512"/>
          </a:xfrm>
        </p:spPr>
        <p:txBody>
          <a:bodyPr>
            <a:normAutofit/>
          </a:bodyPr>
          <a:lstStyle>
            <a:lvl1pPr>
              <a:defRPr sz="2400">
                <a:solidFill>
                  <a:schemeClr val="tx1"/>
                </a:solidFill>
              </a:defRPr>
            </a:lvl1pPr>
            <a:lvl2pPr>
              <a:defRPr sz="2000">
                <a:solidFill>
                  <a:schemeClr val="tx1"/>
                </a:solidFill>
              </a:defRPr>
            </a:lvl2pPr>
            <a:lvl3pPr>
              <a:defRPr sz="2000">
                <a:solidFill>
                  <a:schemeClr val="tx1"/>
                </a:solidFill>
              </a:defRPr>
            </a:lvl3pPr>
            <a:lvl4pPr>
              <a:defRPr sz="2000">
                <a:solidFill>
                  <a:schemeClr val="tx1"/>
                </a:solidFill>
              </a:defRPr>
            </a:lvl4pPr>
            <a:lvl5pPr>
              <a:defRPr sz="2000">
                <a:solidFill>
                  <a:schemeClr val="tx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4021291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4_Two Columns with 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82204D-AA59-4281-B094-CDB0E6D6948A}"/>
              </a:ext>
            </a:extLst>
          </p:cNvPr>
          <p:cNvSpPr/>
          <p:nvPr userDrawn="1"/>
        </p:nvSpPr>
        <p:spPr bwMode="auto">
          <a:xfrm>
            <a:off x="0" y="102457"/>
            <a:ext cx="6096000" cy="6572979"/>
          </a:xfrm>
          <a:prstGeom prst="rect">
            <a:avLst/>
          </a:prstGeom>
          <a:solidFill>
            <a:schemeClr val="tx2">
              <a:lumMod val="20000"/>
              <a:lumOff val="80000"/>
            </a:schemeClr>
          </a:solidFill>
          <a:ln w="9525" cap="flat" cmpd="sng" algn="ctr">
            <a:noFill/>
            <a:prstDash val="solid"/>
            <a:round/>
            <a:headEnd type="none" w="med" len="med"/>
            <a:tailEnd type="none" w="med" len="med"/>
          </a:ln>
          <a:effectLst>
            <a:innerShdw blurRad="431800" dist="50800" dir="10800000">
              <a:schemeClr val="tx2">
                <a:lumMod val="60000"/>
                <a:lumOff val="40000"/>
                <a:alpha val="50000"/>
              </a:schemeClr>
            </a:inn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0" fontAlgn="base" latinLnBrk="0" hangingPunct="0">
              <a:lnSpc>
                <a:spcPct val="100000"/>
              </a:lnSpc>
              <a:spcBef>
                <a:spcPts val="0"/>
              </a:spcBef>
              <a:spcAft>
                <a:spcPct val="0"/>
              </a:spcAft>
              <a:buClrTx/>
              <a:buSzTx/>
              <a:buFontTx/>
              <a:buNone/>
              <a:tabLst/>
            </a:pPr>
            <a:endParaRPr kumimoji="0" lang="en-US" sz="1800" b="0" i="0" u="none" strike="noStrike" cap="none" normalizeH="0" baseline="0" dirty="0">
              <a:ln>
                <a:noFill/>
              </a:ln>
              <a:solidFill>
                <a:schemeClr val="tx1"/>
              </a:solidFill>
              <a:effectLst/>
              <a:latin typeface="+mn-lt"/>
            </a:endParaRPr>
          </a:p>
        </p:txBody>
      </p:sp>
      <p:sp>
        <p:nvSpPr>
          <p:cNvPr id="5" name="Rectangle 4">
            <a:extLst>
              <a:ext uri="{FF2B5EF4-FFF2-40B4-BE49-F238E27FC236}">
                <a16:creationId xmlns:a16="http://schemas.microsoft.com/office/drawing/2014/main" id="{ACF1E9CB-7558-4122-A62E-9942A0DBBB65}"/>
              </a:ext>
            </a:extLst>
          </p:cNvPr>
          <p:cNvSpPr/>
          <p:nvPr userDrawn="1"/>
        </p:nvSpPr>
        <p:spPr bwMode="auto">
          <a:xfrm>
            <a:off x="134867" y="242761"/>
            <a:ext cx="5793898" cy="6295604"/>
          </a:xfrm>
          <a:prstGeom prst="rect">
            <a:avLst/>
          </a:prstGeom>
          <a:noFill/>
          <a:ln w="12700" cap="flat" cmpd="sng" algn="ctr">
            <a:solidFill>
              <a:schemeClr val="bg1">
                <a:lumMod val="95000"/>
              </a:scheme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0" fontAlgn="base" latinLnBrk="0" hangingPunct="0">
              <a:lnSpc>
                <a:spcPct val="100000"/>
              </a:lnSpc>
              <a:spcBef>
                <a:spcPts val="0"/>
              </a:spcBef>
              <a:spcAft>
                <a:spcPct val="0"/>
              </a:spcAft>
              <a:buClrTx/>
              <a:buSzTx/>
              <a:buFontTx/>
              <a:buNone/>
              <a:tabLst/>
            </a:pPr>
            <a:endParaRPr kumimoji="0" lang="en-US" sz="1800" b="0" i="0" u="none" strike="noStrike" cap="none" normalizeH="0" baseline="0" dirty="0">
              <a:ln>
                <a:noFill/>
              </a:ln>
              <a:solidFill>
                <a:schemeClr val="tx1"/>
              </a:solidFill>
              <a:effectLst/>
              <a:latin typeface="+mn-lt"/>
            </a:endParaRPr>
          </a:p>
        </p:txBody>
      </p:sp>
      <p:sp>
        <p:nvSpPr>
          <p:cNvPr id="6" name="Title 1">
            <a:extLst>
              <a:ext uri="{FF2B5EF4-FFF2-40B4-BE49-F238E27FC236}">
                <a16:creationId xmlns:a16="http://schemas.microsoft.com/office/drawing/2014/main" id="{C75E6752-5F59-4508-8F3C-FF9D1B047611}"/>
              </a:ext>
            </a:extLst>
          </p:cNvPr>
          <p:cNvSpPr>
            <a:spLocks noGrp="1"/>
          </p:cNvSpPr>
          <p:nvPr>
            <p:ph type="title"/>
          </p:nvPr>
        </p:nvSpPr>
        <p:spPr>
          <a:xfrm>
            <a:off x="6368995" y="182563"/>
            <a:ext cx="5501235" cy="1159220"/>
          </a:xfrm>
        </p:spPr>
        <p:txBody>
          <a:bodyPr/>
          <a:lstStyle/>
          <a:p>
            <a:r>
              <a:rPr lang="en-US"/>
              <a:t>Click to edit Master title style</a:t>
            </a:r>
            <a:endParaRPr lang="en-US" dirty="0"/>
          </a:p>
        </p:txBody>
      </p:sp>
      <p:sp>
        <p:nvSpPr>
          <p:cNvPr id="7" name="Content Placeholder 2">
            <a:extLst>
              <a:ext uri="{FF2B5EF4-FFF2-40B4-BE49-F238E27FC236}">
                <a16:creationId xmlns:a16="http://schemas.microsoft.com/office/drawing/2014/main" id="{0A977035-A32B-4655-A3B4-502342320F06}"/>
              </a:ext>
            </a:extLst>
          </p:cNvPr>
          <p:cNvSpPr>
            <a:spLocks noGrp="1"/>
          </p:cNvSpPr>
          <p:nvPr>
            <p:ph sz="half" idx="1"/>
          </p:nvPr>
        </p:nvSpPr>
        <p:spPr>
          <a:xfrm>
            <a:off x="365760" y="1749288"/>
            <a:ext cx="5501235" cy="4651512"/>
          </a:xfrm>
        </p:spPr>
        <p:txBody>
          <a:bodyPr>
            <a:normAutofit/>
          </a:bodyPr>
          <a:lstStyle>
            <a:lvl1pPr>
              <a:defRPr sz="2400">
                <a:solidFill>
                  <a:schemeClr val="tx1"/>
                </a:solidFill>
              </a:defRPr>
            </a:lvl1pPr>
            <a:lvl2pPr>
              <a:defRPr sz="2000">
                <a:solidFill>
                  <a:schemeClr val="tx1"/>
                </a:solidFill>
              </a:defRPr>
            </a:lvl2pPr>
            <a:lvl3pPr>
              <a:defRPr sz="2000">
                <a:solidFill>
                  <a:schemeClr val="tx1"/>
                </a:solidFill>
              </a:defRPr>
            </a:lvl3pPr>
            <a:lvl4pPr>
              <a:defRPr sz="2000">
                <a:solidFill>
                  <a:schemeClr val="tx1"/>
                </a:solidFill>
              </a:defRPr>
            </a:lvl4pPr>
            <a:lvl5pPr>
              <a:defRPr sz="2000">
                <a:solidFill>
                  <a:schemeClr val="tx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2">
            <a:extLst>
              <a:ext uri="{FF2B5EF4-FFF2-40B4-BE49-F238E27FC236}">
                <a16:creationId xmlns:a16="http://schemas.microsoft.com/office/drawing/2014/main" id="{4ACBB8F7-81EE-4B65-A5E7-C39C5D0E3C84}"/>
              </a:ext>
            </a:extLst>
          </p:cNvPr>
          <p:cNvSpPr>
            <a:spLocks noGrp="1"/>
          </p:cNvSpPr>
          <p:nvPr>
            <p:ph sz="half" idx="10"/>
          </p:nvPr>
        </p:nvSpPr>
        <p:spPr>
          <a:xfrm>
            <a:off x="6368995" y="1749288"/>
            <a:ext cx="5501235" cy="4651512"/>
          </a:xfrm>
        </p:spPr>
        <p:txBody>
          <a:bodyPr>
            <a:normAutofit/>
          </a:bodyPr>
          <a:lstStyle>
            <a:lvl1pPr>
              <a:defRPr sz="2400">
                <a:solidFill>
                  <a:schemeClr val="tx1"/>
                </a:solidFill>
              </a:defRPr>
            </a:lvl1pPr>
            <a:lvl2pPr>
              <a:defRPr sz="2000">
                <a:solidFill>
                  <a:schemeClr val="tx1"/>
                </a:solidFill>
              </a:defRPr>
            </a:lvl2pPr>
            <a:lvl3pPr>
              <a:defRPr sz="2000">
                <a:solidFill>
                  <a:schemeClr val="tx1"/>
                </a:solidFill>
              </a:defRPr>
            </a:lvl3pPr>
            <a:lvl4pPr>
              <a:defRPr sz="2000">
                <a:solidFill>
                  <a:schemeClr val="tx1"/>
                </a:solidFill>
              </a:defRPr>
            </a:lvl4pPr>
            <a:lvl5pPr>
              <a:defRPr sz="2000">
                <a:solidFill>
                  <a:schemeClr val="tx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303987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NUC Title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B08956C-18D0-412B-95E3-E5C100C5EE1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30" name="Rectangle 36"/>
          <p:cNvSpPr>
            <a:spLocks noGrp="1" noChangeArrowheads="1"/>
          </p:cNvSpPr>
          <p:nvPr>
            <p:ph type="subTitle" sz="quarter" idx="1" hasCustomPrompt="1"/>
          </p:nvPr>
        </p:nvSpPr>
        <p:spPr>
          <a:xfrm>
            <a:off x="365758" y="4023360"/>
            <a:ext cx="6217920" cy="1920240"/>
          </a:xfrm>
        </p:spPr>
        <p:txBody>
          <a:bodyPr numCol="1">
            <a:normAutofit/>
          </a:bodyPr>
          <a:lstStyle>
            <a:lvl1pPr marL="0" marR="0" indent="0" algn="l" defTabSz="914400" rtl="0" eaLnBrk="1" fontAlgn="base" latinLnBrk="0" hangingPunct="1">
              <a:lnSpc>
                <a:spcPct val="100000"/>
              </a:lnSpc>
              <a:spcBef>
                <a:spcPct val="0"/>
              </a:spcBef>
              <a:spcAft>
                <a:spcPts val="0"/>
              </a:spcAft>
              <a:buClr>
                <a:schemeClr val="tx1">
                  <a:lumMod val="65000"/>
                  <a:lumOff val="35000"/>
                </a:schemeClr>
              </a:buClr>
              <a:buSzPct val="80000"/>
              <a:buFontTx/>
              <a:buNone/>
              <a:tabLst/>
              <a:defRPr sz="2000">
                <a:solidFill>
                  <a:schemeClr val="tx1"/>
                </a:solidFill>
                <a:latin typeface="+mn-lt"/>
                <a:cs typeface="Calibri Light" panose="020F0302020204030204" pitchFamily="34" charset="0"/>
              </a:defRPr>
            </a:lvl1pPr>
          </a:lstStyle>
          <a:p>
            <a:r>
              <a:rPr lang="en-US" dirty="0"/>
              <a:t>Speaker’s Name</a:t>
            </a:r>
            <a:br>
              <a:rPr lang="en-US" dirty="0"/>
            </a:br>
            <a:r>
              <a:rPr lang="en-US" dirty="0"/>
              <a:t>Speaker’s Job Title</a:t>
            </a:r>
            <a:br>
              <a:rPr lang="en-US" dirty="0"/>
            </a:br>
            <a:br>
              <a:rPr lang="en-US" dirty="0"/>
            </a:br>
            <a:r>
              <a:rPr lang="en-US" dirty="0"/>
              <a:t>Event Name</a:t>
            </a:r>
            <a:br>
              <a:rPr lang="en-US" dirty="0"/>
            </a:br>
            <a:r>
              <a:rPr lang="en-US" dirty="0"/>
              <a:t>Date</a:t>
            </a:r>
          </a:p>
        </p:txBody>
      </p:sp>
      <p:sp>
        <p:nvSpPr>
          <p:cNvPr id="31" name="Rectangle 35"/>
          <p:cNvSpPr>
            <a:spLocks noGrp="1" noChangeArrowheads="1"/>
          </p:cNvSpPr>
          <p:nvPr>
            <p:ph type="ctrTitle" sz="quarter" hasCustomPrompt="1"/>
          </p:nvPr>
        </p:nvSpPr>
        <p:spPr>
          <a:xfrm>
            <a:off x="365758" y="731520"/>
            <a:ext cx="6217920" cy="2377440"/>
          </a:xfrm>
        </p:spPr>
        <p:txBody>
          <a:bodyPr anchor="b">
            <a:normAutofit/>
          </a:bodyPr>
          <a:lstStyle>
            <a:lvl1pPr algn="l">
              <a:spcAft>
                <a:spcPts val="600"/>
              </a:spcAft>
              <a:defRPr sz="3600">
                <a:solidFill>
                  <a:schemeClr val="tx1"/>
                </a:solidFill>
              </a:defRPr>
            </a:lvl1pPr>
          </a:lstStyle>
          <a:p>
            <a:r>
              <a:rPr lang="en-US" dirty="0"/>
              <a:t>CLICK TO EDIT MASTER TITLE</a:t>
            </a:r>
          </a:p>
        </p:txBody>
      </p:sp>
      <p:sp>
        <p:nvSpPr>
          <p:cNvPr id="32" name="Rectangle 31"/>
          <p:cNvSpPr/>
          <p:nvPr userDrawn="1"/>
        </p:nvSpPr>
        <p:spPr bwMode="auto">
          <a:xfrm flipH="1">
            <a:off x="-1" y="0"/>
            <a:ext cx="103465" cy="6858000"/>
          </a:xfrm>
          <a:prstGeom prst="rect">
            <a:avLst/>
          </a:prstGeom>
          <a:solidFill>
            <a:srgbClr val="0040C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219075" marR="0" indent="-219075" algn="ctr" defTabSz="914400" rtl="0" eaLnBrk="0" fontAlgn="base" latinLnBrk="0" hangingPunct="0">
              <a:lnSpc>
                <a:spcPct val="100000"/>
              </a:lnSpc>
              <a:spcBef>
                <a:spcPct val="50000"/>
              </a:spcBef>
              <a:spcAft>
                <a:spcPct val="0"/>
              </a:spcAft>
              <a:buClrTx/>
              <a:buSzTx/>
              <a:buFontTx/>
              <a:buNone/>
              <a:tabLst/>
            </a:pPr>
            <a:endParaRPr kumimoji="0" lang="en-US" sz="1600" b="0" i="0" u="none" strike="noStrike" cap="none" normalizeH="0" baseline="0" dirty="0">
              <a:ln>
                <a:noFill/>
              </a:ln>
              <a:solidFill>
                <a:srgbClr val="000000"/>
              </a:solidFill>
              <a:effectLst/>
              <a:latin typeface="Arial" charset="0"/>
            </a:endParaRPr>
          </a:p>
        </p:txBody>
      </p:sp>
      <p:sp>
        <p:nvSpPr>
          <p:cNvPr id="34" name="Text Placeholder 7"/>
          <p:cNvSpPr>
            <a:spLocks noGrp="1"/>
          </p:cNvSpPr>
          <p:nvPr>
            <p:ph type="body" sz="quarter" idx="10" hasCustomPrompt="1"/>
          </p:nvPr>
        </p:nvSpPr>
        <p:spPr>
          <a:xfrm>
            <a:off x="365758" y="3108960"/>
            <a:ext cx="6217920" cy="914400"/>
          </a:xfrm>
        </p:spPr>
        <p:txBody>
          <a:bodyPr>
            <a:normAutofit/>
          </a:bodyPr>
          <a:lstStyle>
            <a:lvl1pPr marL="0" indent="0">
              <a:buNone/>
              <a:defRPr sz="2400" b="1" baseline="0">
                <a:solidFill>
                  <a:srgbClr val="0040C0"/>
                </a:solidFill>
                <a:latin typeface="+mj-lt"/>
              </a:defRPr>
            </a:lvl1pPr>
          </a:lstStyle>
          <a:p>
            <a:pPr lvl="0"/>
            <a:r>
              <a:rPr lang="en-US" dirty="0"/>
              <a:t>Click To Edit Subtitle</a:t>
            </a:r>
          </a:p>
        </p:txBody>
      </p:sp>
      <p:grpSp>
        <p:nvGrpSpPr>
          <p:cNvPr id="27" name="Group 26">
            <a:extLst>
              <a:ext uri="{FF2B5EF4-FFF2-40B4-BE49-F238E27FC236}">
                <a16:creationId xmlns:a16="http://schemas.microsoft.com/office/drawing/2014/main" id="{05ED8085-ABA4-48ED-A519-0831B00D8554}"/>
              </a:ext>
            </a:extLst>
          </p:cNvPr>
          <p:cNvGrpSpPr/>
          <p:nvPr userDrawn="1"/>
        </p:nvGrpSpPr>
        <p:grpSpPr>
          <a:xfrm>
            <a:off x="338624" y="6181725"/>
            <a:ext cx="4435668" cy="542465"/>
            <a:chOff x="338624" y="6181725"/>
            <a:chExt cx="4435668" cy="542465"/>
          </a:xfrm>
        </p:grpSpPr>
        <p:sp>
          <p:nvSpPr>
            <p:cNvPr id="28" name="Text Box 47">
              <a:extLst>
                <a:ext uri="{FF2B5EF4-FFF2-40B4-BE49-F238E27FC236}">
                  <a16:creationId xmlns:a16="http://schemas.microsoft.com/office/drawing/2014/main" id="{F4F39EAF-D093-4E70-B2D6-880ADC60D8A1}"/>
                </a:ext>
              </a:extLst>
            </p:cNvPr>
            <p:cNvSpPr txBox="1">
              <a:spLocks noChangeArrowheads="1"/>
            </p:cNvSpPr>
            <p:nvPr userDrawn="1"/>
          </p:nvSpPr>
          <p:spPr bwMode="auto">
            <a:xfrm>
              <a:off x="1912610" y="6505633"/>
              <a:ext cx="2861682" cy="215444"/>
            </a:xfrm>
            <a:prstGeom prst="rect">
              <a:avLst/>
            </a:prstGeom>
            <a:noFill/>
            <a:ln w="9525">
              <a:noFill/>
              <a:miter lim="800000"/>
              <a:headEnd/>
              <a:tailEnd/>
            </a:ln>
            <a:effectLst/>
          </p:spPr>
          <p:txBody>
            <a:bodyPr wrap="none">
              <a:spAutoFit/>
            </a:bodyPr>
            <a:lstStyle/>
            <a:p>
              <a:pPr algn="ctr">
                <a:spcBef>
                  <a:spcPts val="0"/>
                </a:spcBef>
              </a:pPr>
              <a:r>
                <a:rPr lang="en-US" sz="800" dirty="0">
                  <a:solidFill>
                    <a:schemeClr val="bg1">
                      <a:lumMod val="50000"/>
                    </a:schemeClr>
                  </a:solidFill>
                  <a:latin typeface="Calibri Light" panose="020F0302020204030204" pitchFamily="34" charset="0"/>
                  <a:cs typeface="Calibri Light" panose="020F0302020204030204" pitchFamily="34" charset="0"/>
                </a:rPr>
                <a:t>© 2022 Electric Power Research Institute, Inc. All rights reserved.</a:t>
              </a:r>
            </a:p>
          </p:txBody>
        </p:sp>
        <p:sp>
          <p:nvSpPr>
            <p:cNvPr id="29" name="TextBox 28">
              <a:hlinkClick r:id="rId3"/>
              <a:extLst>
                <a:ext uri="{FF2B5EF4-FFF2-40B4-BE49-F238E27FC236}">
                  <a16:creationId xmlns:a16="http://schemas.microsoft.com/office/drawing/2014/main" id="{70A982AF-08B3-4ACE-B2CD-2630BF146A3C}"/>
                </a:ext>
              </a:extLst>
            </p:cNvPr>
            <p:cNvSpPr txBox="1"/>
            <p:nvPr userDrawn="1"/>
          </p:nvSpPr>
          <p:spPr>
            <a:xfrm>
              <a:off x="338624" y="6462580"/>
              <a:ext cx="1510665" cy="261610"/>
            </a:xfrm>
            <a:prstGeom prst="rect">
              <a:avLst/>
            </a:prstGeom>
            <a:noFill/>
          </p:spPr>
          <p:txBody>
            <a:bodyPr wrap="square" rtlCol="0">
              <a:spAutoFit/>
            </a:bodyPr>
            <a:lstStyle/>
            <a:p>
              <a:pPr algn="l"/>
              <a:r>
                <a:rPr lang="en-US" sz="1100" b="1" spc="200" baseline="0" dirty="0">
                  <a:solidFill>
                    <a:schemeClr val="tx1">
                      <a:lumMod val="65000"/>
                      <a:lumOff val="35000"/>
                    </a:schemeClr>
                  </a:solidFill>
                  <a:latin typeface="Century Gothic" panose="020B0502020202020204" pitchFamily="34" charset="0"/>
                </a:rPr>
                <a:t>www.epri.com</a:t>
              </a:r>
            </a:p>
          </p:txBody>
        </p:sp>
        <p:cxnSp>
          <p:nvCxnSpPr>
            <p:cNvPr id="33" name="Straight Connector 32">
              <a:extLst>
                <a:ext uri="{FF2B5EF4-FFF2-40B4-BE49-F238E27FC236}">
                  <a16:creationId xmlns:a16="http://schemas.microsoft.com/office/drawing/2014/main" id="{CF511B19-8779-4ED6-BFF5-0D994F5C5A65}"/>
                </a:ext>
              </a:extLst>
            </p:cNvPr>
            <p:cNvCxnSpPr/>
            <p:nvPr userDrawn="1"/>
          </p:nvCxnSpPr>
          <p:spPr bwMode="auto">
            <a:xfrm>
              <a:off x="1849289" y="6181725"/>
              <a:ext cx="0" cy="523415"/>
            </a:xfrm>
            <a:prstGeom prst="line">
              <a:avLst/>
            </a:prstGeom>
            <a:solidFill>
              <a:schemeClr val="accent1"/>
            </a:solidFill>
            <a:ln w="12700" cap="flat" cmpd="sng" algn="ctr">
              <a:solidFill>
                <a:schemeClr val="tx1">
                  <a:lumMod val="50000"/>
                  <a:lumOff val="50000"/>
                </a:schemeClr>
              </a:solidFill>
              <a:prstDash val="solid"/>
              <a:round/>
              <a:headEnd type="none" w="med" len="med"/>
              <a:tailEnd type="none" w="med" len="med"/>
            </a:ln>
            <a:effectLst/>
          </p:spPr>
        </p:cxnSp>
        <p:pic>
          <p:nvPicPr>
            <p:cNvPr id="35" name="Picture 34">
              <a:hlinkClick r:id="rId4"/>
              <a:extLst>
                <a:ext uri="{FF2B5EF4-FFF2-40B4-BE49-F238E27FC236}">
                  <a16:creationId xmlns:a16="http://schemas.microsoft.com/office/drawing/2014/main" id="{AFE65F2A-EA10-45F6-AC3E-CEEF60A74DCC}"/>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992809" y="6284322"/>
              <a:ext cx="150229" cy="150229"/>
            </a:xfrm>
            <a:prstGeom prst="rect">
              <a:avLst/>
            </a:prstGeom>
          </p:spPr>
        </p:pic>
        <p:pic>
          <p:nvPicPr>
            <p:cNvPr id="36" name="Picture 35">
              <a:hlinkClick r:id="rId6"/>
              <a:extLst>
                <a:ext uri="{FF2B5EF4-FFF2-40B4-BE49-F238E27FC236}">
                  <a16:creationId xmlns:a16="http://schemas.microsoft.com/office/drawing/2014/main" id="{0DE3DCEC-148B-448A-9E2A-45B1BBF5BCF5}"/>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1511415" y="6277559"/>
              <a:ext cx="75579" cy="163755"/>
            </a:xfrm>
            <a:prstGeom prst="rect">
              <a:avLst/>
            </a:prstGeom>
          </p:spPr>
        </p:pic>
        <p:pic>
          <p:nvPicPr>
            <p:cNvPr id="37" name="Picture 36">
              <a:hlinkClick r:id="rId8"/>
              <a:extLst>
                <a:ext uri="{FF2B5EF4-FFF2-40B4-BE49-F238E27FC236}">
                  <a16:creationId xmlns:a16="http://schemas.microsoft.com/office/drawing/2014/main" id="{EFB9741B-B64E-4FCE-8F82-2A995BEB50A5}"/>
                </a:ext>
              </a:extLst>
            </p:cNvPr>
            <p:cNvPicPr>
              <a:picLocks noChangeAspect="1"/>
            </p:cNvPicPr>
            <p:nvPr userDrawn="1"/>
          </p:nvPicPr>
          <p:blipFill>
            <a:blip r:embed="rId9" cstate="screen">
              <a:extLst>
                <a:ext uri="{28A0092B-C50C-407E-A947-70E740481C1C}">
                  <a14:useLocalDpi xmlns:a14="http://schemas.microsoft.com/office/drawing/2010/main"/>
                </a:ext>
              </a:extLst>
            </a:blip>
            <a:stretch>
              <a:fillRect/>
            </a:stretch>
          </p:blipFill>
          <p:spPr>
            <a:xfrm>
              <a:off x="484743" y="6293930"/>
              <a:ext cx="160709" cy="131013"/>
            </a:xfrm>
            <a:prstGeom prst="rect">
              <a:avLst/>
            </a:prstGeom>
          </p:spPr>
        </p:pic>
      </p:grpSp>
    </p:spTree>
    <p:extLst>
      <p:ext uri="{BB962C8B-B14F-4D97-AF65-F5344CB8AC3E}">
        <p14:creationId xmlns:p14="http://schemas.microsoft.com/office/powerpoint/2010/main" val="208067718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 Columns">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0ADDE39-D9ED-4DF4-B1E5-C884C95AC52C}"/>
              </a:ext>
            </a:extLst>
          </p:cNvPr>
          <p:cNvSpPr/>
          <p:nvPr userDrawn="1"/>
        </p:nvSpPr>
        <p:spPr bwMode="auto">
          <a:xfrm>
            <a:off x="0" y="906308"/>
            <a:ext cx="4071169" cy="5769128"/>
          </a:xfrm>
          <a:prstGeom prst="rect">
            <a:avLst/>
          </a:prstGeom>
          <a:solidFill>
            <a:schemeClr val="tx2">
              <a:lumMod val="50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0" fontAlgn="base" latinLnBrk="0" hangingPunct="0">
              <a:lnSpc>
                <a:spcPct val="100000"/>
              </a:lnSpc>
              <a:spcBef>
                <a:spcPts val="0"/>
              </a:spcBef>
              <a:spcAft>
                <a:spcPct val="0"/>
              </a:spcAft>
              <a:buClrTx/>
              <a:buSzTx/>
              <a:buFontTx/>
              <a:buNone/>
              <a:tabLst/>
            </a:pPr>
            <a:endParaRPr kumimoji="0" lang="en-US" sz="1800" b="0" i="0" u="none" strike="noStrike" cap="none" normalizeH="0" baseline="0" dirty="0">
              <a:ln>
                <a:noFill/>
              </a:ln>
              <a:solidFill>
                <a:schemeClr val="tx1"/>
              </a:solidFill>
              <a:effectLst/>
              <a:latin typeface="+mn-lt"/>
            </a:endParaRPr>
          </a:p>
        </p:txBody>
      </p:sp>
      <p:sp>
        <p:nvSpPr>
          <p:cNvPr id="4" name="Rectangle 3">
            <a:extLst>
              <a:ext uri="{FF2B5EF4-FFF2-40B4-BE49-F238E27FC236}">
                <a16:creationId xmlns:a16="http://schemas.microsoft.com/office/drawing/2014/main" id="{E7DE2BCA-D966-4BA4-98A1-F55CD4BEB28B}"/>
              </a:ext>
            </a:extLst>
          </p:cNvPr>
          <p:cNvSpPr/>
          <p:nvPr userDrawn="1"/>
        </p:nvSpPr>
        <p:spPr bwMode="auto">
          <a:xfrm>
            <a:off x="4065024" y="906308"/>
            <a:ext cx="4071169" cy="5769128"/>
          </a:xfrm>
          <a:prstGeom prst="rect">
            <a:avLst/>
          </a:prstGeom>
          <a:solidFill>
            <a:schemeClr val="tx2"/>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0" fontAlgn="base" latinLnBrk="0" hangingPunct="0">
              <a:lnSpc>
                <a:spcPct val="100000"/>
              </a:lnSpc>
              <a:spcBef>
                <a:spcPts val="0"/>
              </a:spcBef>
              <a:spcAft>
                <a:spcPct val="0"/>
              </a:spcAft>
              <a:buClrTx/>
              <a:buSzTx/>
              <a:buFontTx/>
              <a:buNone/>
              <a:tabLst/>
            </a:pPr>
            <a:endParaRPr kumimoji="0" lang="en-US" sz="1800" b="0" i="0" u="none" strike="noStrike" cap="none" normalizeH="0" baseline="0" dirty="0">
              <a:ln>
                <a:noFill/>
              </a:ln>
              <a:solidFill>
                <a:schemeClr val="tx1"/>
              </a:solidFill>
              <a:effectLst/>
              <a:latin typeface="+mn-lt"/>
            </a:endParaRPr>
          </a:p>
        </p:txBody>
      </p:sp>
      <p:sp>
        <p:nvSpPr>
          <p:cNvPr id="5" name="Rectangle 4">
            <a:extLst>
              <a:ext uri="{FF2B5EF4-FFF2-40B4-BE49-F238E27FC236}">
                <a16:creationId xmlns:a16="http://schemas.microsoft.com/office/drawing/2014/main" id="{D0C36B46-B989-40E8-92AD-90AFDD95A969}"/>
              </a:ext>
            </a:extLst>
          </p:cNvPr>
          <p:cNvSpPr/>
          <p:nvPr userDrawn="1"/>
        </p:nvSpPr>
        <p:spPr bwMode="auto">
          <a:xfrm>
            <a:off x="8120831" y="906308"/>
            <a:ext cx="4071169" cy="5769128"/>
          </a:xfrm>
          <a:prstGeom prst="rect">
            <a:avLst/>
          </a:prstGeom>
          <a:solidFill>
            <a:schemeClr val="tx2">
              <a:lumMod val="60000"/>
              <a:lumOff val="40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0" fontAlgn="base" latinLnBrk="0" hangingPunct="0">
              <a:lnSpc>
                <a:spcPct val="100000"/>
              </a:lnSpc>
              <a:spcBef>
                <a:spcPts val="0"/>
              </a:spcBef>
              <a:spcAft>
                <a:spcPct val="0"/>
              </a:spcAft>
              <a:buClrTx/>
              <a:buSzTx/>
              <a:buFontTx/>
              <a:buNone/>
              <a:tabLst/>
            </a:pPr>
            <a:endParaRPr kumimoji="0" lang="en-US" sz="1800" b="0" i="0" u="none" strike="noStrike" cap="none" normalizeH="0" baseline="0" dirty="0">
              <a:ln>
                <a:noFill/>
              </a:ln>
              <a:solidFill>
                <a:schemeClr val="tx1"/>
              </a:solidFill>
              <a:effectLst/>
              <a:latin typeface="+mn-lt"/>
            </a:endParaRPr>
          </a:p>
        </p:txBody>
      </p:sp>
      <p:sp>
        <p:nvSpPr>
          <p:cNvPr id="8" name="Title 1">
            <a:extLst>
              <a:ext uri="{FF2B5EF4-FFF2-40B4-BE49-F238E27FC236}">
                <a16:creationId xmlns:a16="http://schemas.microsoft.com/office/drawing/2014/main" id="{E3E401EC-CFA2-4017-97FF-9969674171FA}"/>
              </a:ext>
            </a:extLst>
          </p:cNvPr>
          <p:cNvSpPr>
            <a:spLocks noGrp="1"/>
          </p:cNvSpPr>
          <p:nvPr>
            <p:ph type="title"/>
          </p:nvPr>
        </p:nvSpPr>
        <p:spPr>
          <a:xfrm>
            <a:off x="365760" y="182880"/>
            <a:ext cx="11430000" cy="731520"/>
          </a:xfrm>
        </p:spPr>
        <p:txBody>
          <a:bodyPr/>
          <a:lstStyle>
            <a:lvl1pPr>
              <a:defRPr/>
            </a:lvl1pPr>
          </a:lstStyle>
          <a:p>
            <a:r>
              <a:rPr lang="en-US"/>
              <a:t>Click to edit Master title style</a:t>
            </a:r>
            <a:endParaRPr lang="en-US" dirty="0"/>
          </a:p>
        </p:txBody>
      </p:sp>
    </p:spTree>
    <p:extLst>
      <p:ext uri="{BB962C8B-B14F-4D97-AF65-F5344CB8AC3E}">
        <p14:creationId xmlns:p14="http://schemas.microsoft.com/office/powerpoint/2010/main" val="220691037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2_Title and Content BLU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B12540B-7B8C-4538-9553-857173998AE4}"/>
              </a:ext>
            </a:extLst>
          </p:cNvPr>
          <p:cNvSpPr/>
          <p:nvPr userDrawn="1"/>
        </p:nvSpPr>
        <p:spPr bwMode="auto">
          <a:xfrm>
            <a:off x="0" y="102457"/>
            <a:ext cx="12192000" cy="6572979"/>
          </a:xfrm>
          <a:prstGeom prst="rect">
            <a:avLst/>
          </a:prstGeom>
          <a:solidFill>
            <a:schemeClr val="tx2">
              <a:lumMod val="50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0" fontAlgn="base" latinLnBrk="0" hangingPunct="0">
              <a:lnSpc>
                <a:spcPct val="100000"/>
              </a:lnSpc>
              <a:spcBef>
                <a:spcPts val="0"/>
              </a:spcBef>
              <a:spcAft>
                <a:spcPct val="0"/>
              </a:spcAft>
              <a:buClrTx/>
              <a:buSzTx/>
              <a:buFontTx/>
              <a:buNone/>
              <a:tabLst/>
            </a:pPr>
            <a:endParaRPr kumimoji="0" lang="en-US" sz="1800" b="0" i="0" u="none" strike="noStrike" cap="none" normalizeH="0" baseline="0" dirty="0">
              <a:ln>
                <a:noFill/>
              </a:ln>
              <a:solidFill>
                <a:schemeClr val="tx1"/>
              </a:solidFill>
              <a:effectLst/>
              <a:latin typeface="+mn-lt"/>
            </a:endParaRPr>
          </a:p>
        </p:txBody>
      </p:sp>
      <p:sp>
        <p:nvSpPr>
          <p:cNvPr id="2" name="Title 1"/>
          <p:cNvSpPr>
            <a:spLocks noGrp="1"/>
          </p:cNvSpPr>
          <p:nvPr>
            <p:ph type="title"/>
          </p:nvPr>
        </p:nvSpPr>
        <p:spPr>
          <a:xfrm>
            <a:off x="365760" y="182563"/>
            <a:ext cx="11430000" cy="731520"/>
          </a:xfrm>
        </p:spPr>
        <p:txBody>
          <a:bodyPr>
            <a:noAutofit/>
          </a:bodyPr>
          <a:lstStyle>
            <a:lvl1pPr>
              <a:defRPr sz="3200">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365760" y="1005840"/>
            <a:ext cx="11430000" cy="5394960"/>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8451121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Section Titl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D093361-5DEE-416E-BF8A-9AAC84762DF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524" y="93518"/>
            <a:ext cx="12188952" cy="6577446"/>
          </a:xfrm>
          <a:prstGeom prst="rect">
            <a:avLst/>
          </a:prstGeom>
        </p:spPr>
      </p:pic>
      <p:sp>
        <p:nvSpPr>
          <p:cNvPr id="15" name="Rectangle 35"/>
          <p:cNvSpPr>
            <a:spLocks noGrp="1" noChangeArrowheads="1"/>
          </p:cNvSpPr>
          <p:nvPr>
            <p:ph type="ctrTitle" sz="quarter" hasCustomPrompt="1"/>
          </p:nvPr>
        </p:nvSpPr>
        <p:spPr>
          <a:xfrm>
            <a:off x="4688" y="2712785"/>
            <a:ext cx="12196689" cy="1626781"/>
          </a:xfrm>
          <a:ln>
            <a:noFill/>
          </a:ln>
        </p:spPr>
        <p:txBody>
          <a:bodyPr anchor="ctr">
            <a:normAutofit/>
          </a:bodyPr>
          <a:lstStyle>
            <a:lvl1pPr algn="ctr">
              <a:spcAft>
                <a:spcPts val="600"/>
              </a:spcAft>
              <a:defRPr sz="3600">
                <a:solidFill>
                  <a:schemeClr val="bg1"/>
                </a:solidFill>
              </a:defRPr>
            </a:lvl1pPr>
          </a:lstStyle>
          <a:p>
            <a:r>
              <a:rPr lang="en-US" dirty="0"/>
              <a:t>CLICK TO EDIT SECTION TITLE STYLE</a:t>
            </a:r>
          </a:p>
        </p:txBody>
      </p:sp>
    </p:spTree>
    <p:extLst>
      <p:ext uri="{BB962C8B-B14F-4D97-AF65-F5344CB8AC3E}">
        <p14:creationId xmlns:p14="http://schemas.microsoft.com/office/powerpoint/2010/main" val="387038294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losing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2F31C54-28E4-451E-87C9-3AAB9056C6A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524" y="93518"/>
            <a:ext cx="12188952" cy="6567055"/>
          </a:xfrm>
          <a:prstGeom prst="rect">
            <a:avLst/>
          </a:prstGeom>
        </p:spPr>
      </p:pic>
      <p:sp>
        <p:nvSpPr>
          <p:cNvPr id="5" name="TextBox 4"/>
          <p:cNvSpPr txBox="1"/>
          <p:nvPr/>
        </p:nvSpPr>
        <p:spPr>
          <a:xfrm>
            <a:off x="0" y="3223723"/>
            <a:ext cx="12192000" cy="604911"/>
          </a:xfrm>
          <a:prstGeom prst="rect">
            <a:avLst/>
          </a:prstGeom>
          <a:noFill/>
        </p:spPr>
        <p:txBody>
          <a:bodyPr wrap="none" rtlCol="0">
            <a:noAutofit/>
          </a:bodyPr>
          <a:lstStyle/>
          <a:p>
            <a:pPr algn="ctr">
              <a:spcBef>
                <a:spcPts val="0"/>
              </a:spcBef>
            </a:pPr>
            <a:r>
              <a:rPr lang="en-US" sz="2800" b="1" spc="150" baseline="0" dirty="0">
                <a:solidFill>
                  <a:schemeClr val="bg1"/>
                </a:solidFill>
                <a:latin typeface="+mj-lt"/>
              </a:rPr>
              <a:t>Together…Shaping the Future of Energy</a:t>
            </a:r>
            <a:r>
              <a:rPr lang="en-US" sz="2800" b="0" spc="150" baseline="0" dirty="0">
                <a:solidFill>
                  <a:schemeClr val="bg1"/>
                </a:solidFill>
                <a:latin typeface="+mn-lt"/>
              </a:rPr>
              <a:t>™</a:t>
            </a:r>
          </a:p>
        </p:txBody>
      </p:sp>
    </p:spTree>
    <p:extLst>
      <p:ext uri="{BB962C8B-B14F-4D97-AF65-F5344CB8AC3E}">
        <p14:creationId xmlns:p14="http://schemas.microsoft.com/office/powerpoint/2010/main" val="187744339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Closing Slide Diversity">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B69AE35-706A-4560-B5DD-3058B630A07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524" y="93518"/>
            <a:ext cx="12188952" cy="6577446"/>
          </a:xfrm>
          <a:prstGeom prst="rect">
            <a:avLst/>
          </a:prstGeom>
        </p:spPr>
      </p:pic>
      <p:sp>
        <p:nvSpPr>
          <p:cNvPr id="5" name="TextBox 4"/>
          <p:cNvSpPr txBox="1"/>
          <p:nvPr/>
        </p:nvSpPr>
        <p:spPr>
          <a:xfrm>
            <a:off x="0" y="3223723"/>
            <a:ext cx="12192000" cy="604911"/>
          </a:xfrm>
          <a:prstGeom prst="rect">
            <a:avLst/>
          </a:prstGeom>
          <a:noFill/>
        </p:spPr>
        <p:txBody>
          <a:bodyPr wrap="none" rtlCol="0">
            <a:noAutofit/>
          </a:bodyPr>
          <a:lstStyle/>
          <a:p>
            <a:pPr algn="ctr">
              <a:spcBef>
                <a:spcPts val="0"/>
              </a:spcBef>
            </a:pPr>
            <a:r>
              <a:rPr lang="en-US" sz="2800" b="1" spc="150" baseline="0" dirty="0">
                <a:solidFill>
                  <a:schemeClr val="bg1"/>
                </a:solidFill>
                <a:latin typeface="+mj-lt"/>
              </a:rPr>
              <a:t>Together…Shaping the Future of Energy</a:t>
            </a:r>
            <a:r>
              <a:rPr lang="en-US" sz="2800" b="0" spc="150" baseline="0" dirty="0">
                <a:solidFill>
                  <a:schemeClr val="bg1"/>
                </a:solidFill>
                <a:latin typeface="+mn-lt"/>
              </a:rPr>
              <a:t>™</a:t>
            </a:r>
          </a:p>
        </p:txBody>
      </p:sp>
      <p:pic>
        <p:nvPicPr>
          <p:cNvPr id="4" name="Picture 3">
            <a:extLst>
              <a:ext uri="{FF2B5EF4-FFF2-40B4-BE49-F238E27FC236}">
                <a16:creationId xmlns:a16="http://schemas.microsoft.com/office/drawing/2014/main" id="{8836F209-0056-42E3-B38F-5FAA62C15D34}"/>
              </a:ext>
            </a:extLst>
          </p:cNvPr>
          <p:cNvPicPr>
            <a:picLocks noChangeAspect="1"/>
          </p:cNvPicPr>
          <p:nvPr userDrawn="1"/>
        </p:nvPicPr>
        <p:blipFill>
          <a:blip r:embed="rId3" cstate="screen">
            <a:duotone>
              <a:schemeClr val="accent4">
                <a:shade val="45000"/>
                <a:satMod val="135000"/>
              </a:schemeClr>
              <a:prstClr val="white"/>
            </a:duotone>
            <a:extLst>
              <a:ext uri="{28A0092B-C50C-407E-A947-70E740481C1C}">
                <a14:useLocalDpi xmlns:a14="http://schemas.microsoft.com/office/drawing/2010/main"/>
              </a:ext>
            </a:extLst>
          </a:blip>
          <a:stretch>
            <a:fillRect/>
          </a:stretch>
        </p:blipFill>
        <p:spPr>
          <a:xfrm>
            <a:off x="0" y="5443574"/>
            <a:ext cx="12188952" cy="1232355"/>
          </a:xfrm>
          <a:prstGeom prst="rect">
            <a:avLst/>
          </a:prstGeom>
        </p:spPr>
      </p:pic>
    </p:spTree>
    <p:extLst>
      <p:ext uri="{BB962C8B-B14F-4D97-AF65-F5344CB8AC3E}">
        <p14:creationId xmlns:p14="http://schemas.microsoft.com/office/powerpoint/2010/main" val="209958534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EPRI Title Slide">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A4125A4A-6E7B-4D52-B782-D35971C178A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4" name="Rectangle 13">
            <a:extLst>
              <a:ext uri="{FF2B5EF4-FFF2-40B4-BE49-F238E27FC236}">
                <a16:creationId xmlns:a16="http://schemas.microsoft.com/office/drawing/2014/main" id="{A68A5119-6328-45A2-B788-4D75501A863B}"/>
              </a:ext>
            </a:extLst>
          </p:cNvPr>
          <p:cNvSpPr/>
          <p:nvPr userDrawn="1"/>
        </p:nvSpPr>
        <p:spPr bwMode="auto">
          <a:xfrm>
            <a:off x="-2" y="1"/>
            <a:ext cx="6870139" cy="6858000"/>
          </a:xfrm>
          <a:prstGeom prst="rect">
            <a:avLst/>
          </a:prstGeom>
          <a:solidFill>
            <a:schemeClr val="tx1">
              <a:lumMod val="85000"/>
              <a:lumOff val="1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0" fontAlgn="base" latinLnBrk="0" hangingPunct="0">
              <a:lnSpc>
                <a:spcPct val="100000"/>
              </a:lnSpc>
              <a:spcBef>
                <a:spcPts val="0"/>
              </a:spcBef>
              <a:spcAft>
                <a:spcPct val="0"/>
              </a:spcAft>
              <a:buClrTx/>
              <a:buSzTx/>
              <a:buFontTx/>
              <a:buNone/>
              <a:tabLst/>
            </a:pPr>
            <a:endParaRPr kumimoji="0" lang="en-US" sz="1800" b="0" i="0" u="none" strike="noStrike" cap="none" normalizeH="0" baseline="0" dirty="0">
              <a:ln>
                <a:noFill/>
              </a:ln>
              <a:solidFill>
                <a:schemeClr val="tx1"/>
              </a:solidFill>
              <a:effectLst/>
              <a:latin typeface="+mn-lt"/>
            </a:endParaRPr>
          </a:p>
        </p:txBody>
      </p:sp>
      <p:sp>
        <p:nvSpPr>
          <p:cNvPr id="28708" name="Rectangle 36"/>
          <p:cNvSpPr>
            <a:spLocks noGrp="1" noChangeArrowheads="1"/>
          </p:cNvSpPr>
          <p:nvPr>
            <p:ph type="subTitle" sz="quarter" idx="1" hasCustomPrompt="1"/>
          </p:nvPr>
        </p:nvSpPr>
        <p:spPr>
          <a:xfrm>
            <a:off x="365758" y="4023360"/>
            <a:ext cx="6217920" cy="1920240"/>
          </a:xfrm>
        </p:spPr>
        <p:txBody>
          <a:bodyPr numCol="1">
            <a:normAutofit/>
          </a:bodyPr>
          <a:lstStyle>
            <a:lvl1pPr marL="0" marR="0" indent="0" algn="l" defTabSz="914400" rtl="0" eaLnBrk="1" fontAlgn="base" latinLnBrk="0" hangingPunct="1">
              <a:lnSpc>
                <a:spcPct val="100000"/>
              </a:lnSpc>
              <a:spcBef>
                <a:spcPct val="0"/>
              </a:spcBef>
              <a:spcAft>
                <a:spcPts val="0"/>
              </a:spcAft>
              <a:buClr>
                <a:schemeClr val="tx1">
                  <a:lumMod val="65000"/>
                  <a:lumOff val="35000"/>
                </a:schemeClr>
              </a:buClr>
              <a:buSzPct val="80000"/>
              <a:buFontTx/>
              <a:buNone/>
              <a:tabLst/>
              <a:defRPr sz="2000">
                <a:solidFill>
                  <a:schemeClr val="bg1"/>
                </a:solidFill>
                <a:latin typeface="+mn-lt"/>
                <a:cs typeface="Calibri Light" panose="020F0302020204030204" pitchFamily="34" charset="0"/>
              </a:defRPr>
            </a:lvl1pPr>
          </a:lstStyle>
          <a:p>
            <a:r>
              <a:rPr lang="en-US" dirty="0"/>
              <a:t>Speaker’s Name</a:t>
            </a:r>
            <a:br>
              <a:rPr lang="en-US" dirty="0"/>
            </a:br>
            <a:r>
              <a:rPr lang="en-US" dirty="0"/>
              <a:t>Speaker’s Job Title</a:t>
            </a:r>
            <a:br>
              <a:rPr lang="en-US" dirty="0"/>
            </a:br>
            <a:br>
              <a:rPr lang="en-US" dirty="0"/>
            </a:br>
            <a:r>
              <a:rPr lang="en-US" dirty="0"/>
              <a:t>Event Name</a:t>
            </a:r>
            <a:br>
              <a:rPr lang="en-US" dirty="0"/>
            </a:br>
            <a:r>
              <a:rPr lang="en-US" dirty="0"/>
              <a:t>Date</a:t>
            </a:r>
          </a:p>
        </p:txBody>
      </p:sp>
      <p:sp>
        <p:nvSpPr>
          <p:cNvPr id="28707" name="Rectangle 35"/>
          <p:cNvSpPr>
            <a:spLocks noGrp="1" noChangeArrowheads="1"/>
          </p:cNvSpPr>
          <p:nvPr>
            <p:ph type="ctrTitle" sz="quarter" hasCustomPrompt="1"/>
          </p:nvPr>
        </p:nvSpPr>
        <p:spPr>
          <a:xfrm>
            <a:off x="365758" y="731520"/>
            <a:ext cx="6217920" cy="2377440"/>
          </a:xfrm>
        </p:spPr>
        <p:txBody>
          <a:bodyPr anchor="b">
            <a:normAutofit/>
          </a:bodyPr>
          <a:lstStyle>
            <a:lvl1pPr algn="l">
              <a:spcAft>
                <a:spcPts val="600"/>
              </a:spcAft>
              <a:defRPr sz="3600">
                <a:solidFill>
                  <a:schemeClr val="bg1"/>
                </a:solidFill>
              </a:defRPr>
            </a:lvl1pPr>
          </a:lstStyle>
          <a:p>
            <a:r>
              <a:rPr lang="en-US" dirty="0"/>
              <a:t>CLICK TO EDIT MASTER TITLE</a:t>
            </a:r>
          </a:p>
        </p:txBody>
      </p:sp>
      <p:sp>
        <p:nvSpPr>
          <p:cNvPr id="9" name="Rectangle 8"/>
          <p:cNvSpPr/>
          <p:nvPr/>
        </p:nvSpPr>
        <p:spPr bwMode="auto">
          <a:xfrm flipH="1">
            <a:off x="-1" y="0"/>
            <a:ext cx="103465" cy="6858000"/>
          </a:xfrm>
          <a:prstGeom prst="rect">
            <a:avLst/>
          </a:prstGeom>
          <a:solidFill>
            <a:srgbClr val="0040C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219075" marR="0" indent="-219075" algn="ctr" defTabSz="914400" rtl="0" eaLnBrk="0" fontAlgn="base" latinLnBrk="0" hangingPunct="0">
              <a:lnSpc>
                <a:spcPct val="100000"/>
              </a:lnSpc>
              <a:spcBef>
                <a:spcPct val="50000"/>
              </a:spcBef>
              <a:spcAft>
                <a:spcPct val="0"/>
              </a:spcAft>
              <a:buClrTx/>
              <a:buSzTx/>
              <a:buFontTx/>
              <a:buNone/>
              <a:tabLst/>
            </a:pPr>
            <a:endParaRPr kumimoji="0" lang="en-US" sz="1600" b="0" i="0" u="none" strike="noStrike" cap="none" normalizeH="0" baseline="0" dirty="0">
              <a:ln>
                <a:noFill/>
              </a:ln>
              <a:solidFill>
                <a:srgbClr val="000000"/>
              </a:solidFill>
              <a:effectLst/>
              <a:latin typeface="Arial" charset="0"/>
            </a:endParaRPr>
          </a:p>
        </p:txBody>
      </p:sp>
      <p:sp>
        <p:nvSpPr>
          <p:cNvPr id="8" name="Text Placeholder 7"/>
          <p:cNvSpPr>
            <a:spLocks noGrp="1"/>
          </p:cNvSpPr>
          <p:nvPr>
            <p:ph type="body" sz="quarter" idx="10" hasCustomPrompt="1"/>
          </p:nvPr>
        </p:nvSpPr>
        <p:spPr>
          <a:xfrm>
            <a:off x="365758" y="3108960"/>
            <a:ext cx="6217920" cy="914400"/>
          </a:xfrm>
        </p:spPr>
        <p:txBody>
          <a:bodyPr>
            <a:normAutofit/>
          </a:bodyPr>
          <a:lstStyle>
            <a:lvl1pPr marL="0" indent="0">
              <a:buNone/>
              <a:defRPr sz="2400" b="1" baseline="0">
                <a:solidFill>
                  <a:schemeClr val="tx2">
                    <a:lumMod val="40000"/>
                    <a:lumOff val="60000"/>
                  </a:schemeClr>
                </a:solidFill>
                <a:latin typeface="+mj-lt"/>
              </a:defRPr>
            </a:lvl1pPr>
          </a:lstStyle>
          <a:p>
            <a:pPr lvl="0"/>
            <a:r>
              <a:rPr lang="en-US" dirty="0"/>
              <a:t>Click To Edit Subtitle</a:t>
            </a:r>
          </a:p>
        </p:txBody>
      </p:sp>
      <p:grpSp>
        <p:nvGrpSpPr>
          <p:cNvPr id="25" name="Group 24">
            <a:extLst>
              <a:ext uri="{FF2B5EF4-FFF2-40B4-BE49-F238E27FC236}">
                <a16:creationId xmlns:a16="http://schemas.microsoft.com/office/drawing/2014/main" id="{3915F8B0-B666-42D5-9101-41C9E224E801}"/>
              </a:ext>
            </a:extLst>
          </p:cNvPr>
          <p:cNvGrpSpPr/>
          <p:nvPr userDrawn="1"/>
        </p:nvGrpSpPr>
        <p:grpSpPr>
          <a:xfrm>
            <a:off x="338624" y="6181725"/>
            <a:ext cx="4435668" cy="542465"/>
            <a:chOff x="338624" y="6181725"/>
            <a:chExt cx="4435668" cy="542465"/>
          </a:xfrm>
        </p:grpSpPr>
        <p:sp>
          <p:nvSpPr>
            <p:cNvPr id="26" name="Text Box 47">
              <a:extLst>
                <a:ext uri="{FF2B5EF4-FFF2-40B4-BE49-F238E27FC236}">
                  <a16:creationId xmlns:a16="http://schemas.microsoft.com/office/drawing/2014/main" id="{8E8588FC-1D76-47C5-B595-0F9502D2BC62}"/>
                </a:ext>
              </a:extLst>
            </p:cNvPr>
            <p:cNvSpPr txBox="1">
              <a:spLocks noChangeArrowheads="1"/>
            </p:cNvSpPr>
            <p:nvPr userDrawn="1"/>
          </p:nvSpPr>
          <p:spPr bwMode="auto">
            <a:xfrm>
              <a:off x="1912610" y="6505633"/>
              <a:ext cx="2861682" cy="215444"/>
            </a:xfrm>
            <a:prstGeom prst="rect">
              <a:avLst/>
            </a:prstGeom>
            <a:noFill/>
            <a:ln w="9525">
              <a:noFill/>
              <a:miter lim="800000"/>
              <a:headEnd/>
              <a:tailEnd/>
            </a:ln>
            <a:effectLst/>
          </p:spPr>
          <p:txBody>
            <a:bodyPr wrap="none">
              <a:spAutoFit/>
            </a:bodyPr>
            <a:lstStyle/>
            <a:p>
              <a:pPr algn="ctr">
                <a:spcBef>
                  <a:spcPts val="0"/>
                </a:spcBef>
              </a:pPr>
              <a:r>
                <a:rPr lang="en-US" sz="800" dirty="0">
                  <a:solidFill>
                    <a:schemeClr val="bg1">
                      <a:lumMod val="65000"/>
                    </a:schemeClr>
                  </a:solidFill>
                  <a:latin typeface="Calibri Light" panose="020F0302020204030204" pitchFamily="34" charset="0"/>
                  <a:cs typeface="Calibri Light" panose="020F0302020204030204" pitchFamily="34" charset="0"/>
                </a:rPr>
                <a:t>© 2022 Electric Power Research Institute, Inc. All rights reserved.</a:t>
              </a:r>
            </a:p>
          </p:txBody>
        </p:sp>
        <p:sp>
          <p:nvSpPr>
            <p:cNvPr id="27" name="TextBox 26">
              <a:hlinkClick r:id="rId3"/>
              <a:extLst>
                <a:ext uri="{FF2B5EF4-FFF2-40B4-BE49-F238E27FC236}">
                  <a16:creationId xmlns:a16="http://schemas.microsoft.com/office/drawing/2014/main" id="{B555F5C0-13E9-4F31-AC9E-6AA423B9AA45}"/>
                </a:ext>
              </a:extLst>
            </p:cNvPr>
            <p:cNvSpPr txBox="1"/>
            <p:nvPr userDrawn="1"/>
          </p:nvSpPr>
          <p:spPr>
            <a:xfrm>
              <a:off x="338624" y="6462580"/>
              <a:ext cx="1510665" cy="261610"/>
            </a:xfrm>
            <a:prstGeom prst="rect">
              <a:avLst/>
            </a:prstGeom>
            <a:noFill/>
          </p:spPr>
          <p:txBody>
            <a:bodyPr wrap="square" rtlCol="0">
              <a:spAutoFit/>
            </a:bodyPr>
            <a:lstStyle/>
            <a:p>
              <a:pPr algn="l"/>
              <a:r>
                <a:rPr lang="en-US" sz="1100" b="1" spc="200" baseline="0" dirty="0">
                  <a:solidFill>
                    <a:schemeClr val="bg1">
                      <a:lumMod val="65000"/>
                    </a:schemeClr>
                  </a:solidFill>
                  <a:latin typeface="Century Gothic" panose="020B0502020202020204" pitchFamily="34" charset="0"/>
                </a:rPr>
                <a:t>www.epri.com</a:t>
              </a:r>
            </a:p>
          </p:txBody>
        </p:sp>
        <p:cxnSp>
          <p:nvCxnSpPr>
            <p:cNvPr id="28" name="Straight Connector 27">
              <a:extLst>
                <a:ext uri="{FF2B5EF4-FFF2-40B4-BE49-F238E27FC236}">
                  <a16:creationId xmlns:a16="http://schemas.microsoft.com/office/drawing/2014/main" id="{23518BE5-5103-47F0-BFFA-88320B777BD5}"/>
                </a:ext>
              </a:extLst>
            </p:cNvPr>
            <p:cNvCxnSpPr/>
            <p:nvPr userDrawn="1"/>
          </p:nvCxnSpPr>
          <p:spPr bwMode="auto">
            <a:xfrm>
              <a:off x="1849289" y="6181725"/>
              <a:ext cx="0" cy="523415"/>
            </a:xfrm>
            <a:prstGeom prst="line">
              <a:avLst/>
            </a:prstGeom>
            <a:solidFill>
              <a:schemeClr val="accent1"/>
            </a:solidFill>
            <a:ln w="12700" cap="flat" cmpd="sng" algn="ctr">
              <a:solidFill>
                <a:schemeClr val="tx1">
                  <a:lumMod val="50000"/>
                  <a:lumOff val="50000"/>
                </a:schemeClr>
              </a:solidFill>
              <a:prstDash val="solid"/>
              <a:round/>
              <a:headEnd type="none" w="med" len="med"/>
              <a:tailEnd type="none" w="med" len="med"/>
            </a:ln>
            <a:effectLst/>
          </p:spPr>
        </p:cxnSp>
        <p:pic>
          <p:nvPicPr>
            <p:cNvPr id="29" name="Picture 28">
              <a:hlinkClick r:id="rId4"/>
              <a:extLst>
                <a:ext uri="{FF2B5EF4-FFF2-40B4-BE49-F238E27FC236}">
                  <a16:creationId xmlns:a16="http://schemas.microsoft.com/office/drawing/2014/main" id="{F99B0C38-6987-4402-AC71-C1BDE714DE38}"/>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992809" y="6284322"/>
              <a:ext cx="150229" cy="150229"/>
            </a:xfrm>
            <a:prstGeom prst="rect">
              <a:avLst/>
            </a:prstGeom>
          </p:spPr>
        </p:pic>
        <p:pic>
          <p:nvPicPr>
            <p:cNvPr id="30" name="Picture 29">
              <a:hlinkClick r:id="rId6"/>
              <a:extLst>
                <a:ext uri="{FF2B5EF4-FFF2-40B4-BE49-F238E27FC236}">
                  <a16:creationId xmlns:a16="http://schemas.microsoft.com/office/drawing/2014/main" id="{5B7BD5C0-06C6-4AB3-BC4D-383CBA3FC508}"/>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1511415" y="6277559"/>
              <a:ext cx="75579" cy="163755"/>
            </a:xfrm>
            <a:prstGeom prst="rect">
              <a:avLst/>
            </a:prstGeom>
          </p:spPr>
        </p:pic>
        <p:pic>
          <p:nvPicPr>
            <p:cNvPr id="31" name="Picture 30">
              <a:hlinkClick r:id="rId8"/>
              <a:extLst>
                <a:ext uri="{FF2B5EF4-FFF2-40B4-BE49-F238E27FC236}">
                  <a16:creationId xmlns:a16="http://schemas.microsoft.com/office/drawing/2014/main" id="{D6A42936-581D-4AE8-8C5D-114B70E95E13}"/>
                </a:ext>
              </a:extLst>
            </p:cNvPr>
            <p:cNvPicPr>
              <a:picLocks noChangeAspect="1"/>
            </p:cNvPicPr>
            <p:nvPr userDrawn="1"/>
          </p:nvPicPr>
          <p:blipFill>
            <a:blip r:embed="rId9" cstate="screen">
              <a:extLst>
                <a:ext uri="{28A0092B-C50C-407E-A947-70E740481C1C}">
                  <a14:useLocalDpi xmlns:a14="http://schemas.microsoft.com/office/drawing/2010/main"/>
                </a:ext>
              </a:extLst>
            </a:blip>
            <a:stretch>
              <a:fillRect/>
            </a:stretch>
          </p:blipFill>
          <p:spPr>
            <a:xfrm>
              <a:off x="484743" y="6293930"/>
              <a:ext cx="160709" cy="131013"/>
            </a:xfrm>
            <a:prstGeom prst="rect">
              <a:avLst/>
            </a:prstGeom>
          </p:spPr>
        </p:pic>
      </p:grpSp>
    </p:spTree>
    <p:extLst>
      <p:ext uri="{BB962C8B-B14F-4D97-AF65-F5344CB8AC3E}">
        <p14:creationId xmlns:p14="http://schemas.microsoft.com/office/powerpoint/2010/main" val="246369325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NUC Title Slide">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D218B94F-AF87-4DF5-917F-68B3B9D7A8A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6" name="Rectangle 25">
            <a:extLst>
              <a:ext uri="{FF2B5EF4-FFF2-40B4-BE49-F238E27FC236}">
                <a16:creationId xmlns:a16="http://schemas.microsoft.com/office/drawing/2014/main" id="{B2F6689D-6A8A-4E1B-8998-9AC1E3ECD2C6}"/>
              </a:ext>
            </a:extLst>
          </p:cNvPr>
          <p:cNvSpPr/>
          <p:nvPr userDrawn="1"/>
        </p:nvSpPr>
        <p:spPr bwMode="auto">
          <a:xfrm>
            <a:off x="-2" y="1"/>
            <a:ext cx="6870139" cy="6858000"/>
          </a:xfrm>
          <a:prstGeom prst="rect">
            <a:avLst/>
          </a:prstGeom>
          <a:solidFill>
            <a:schemeClr val="tx1">
              <a:lumMod val="85000"/>
              <a:lumOff val="1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0" fontAlgn="base" latinLnBrk="0" hangingPunct="0">
              <a:lnSpc>
                <a:spcPct val="100000"/>
              </a:lnSpc>
              <a:spcBef>
                <a:spcPts val="0"/>
              </a:spcBef>
              <a:spcAft>
                <a:spcPct val="0"/>
              </a:spcAft>
              <a:buClrTx/>
              <a:buSzTx/>
              <a:buFontTx/>
              <a:buNone/>
              <a:tabLst/>
            </a:pPr>
            <a:endParaRPr kumimoji="0" lang="en-US" sz="1800" b="0" i="0" u="none" strike="noStrike" cap="none" normalizeH="0" baseline="0" dirty="0">
              <a:ln>
                <a:noFill/>
              </a:ln>
              <a:solidFill>
                <a:schemeClr val="tx1"/>
              </a:solidFill>
              <a:effectLst/>
              <a:latin typeface="+mn-lt"/>
            </a:endParaRPr>
          </a:p>
        </p:txBody>
      </p:sp>
      <p:sp>
        <p:nvSpPr>
          <p:cNvPr id="15" name="Rectangle 36">
            <a:extLst>
              <a:ext uri="{FF2B5EF4-FFF2-40B4-BE49-F238E27FC236}">
                <a16:creationId xmlns:a16="http://schemas.microsoft.com/office/drawing/2014/main" id="{D7C3314F-86DB-4666-89BC-E224A47AA062}"/>
              </a:ext>
            </a:extLst>
          </p:cNvPr>
          <p:cNvSpPr>
            <a:spLocks noGrp="1" noChangeArrowheads="1"/>
          </p:cNvSpPr>
          <p:nvPr>
            <p:ph type="subTitle" sz="quarter" idx="1" hasCustomPrompt="1"/>
          </p:nvPr>
        </p:nvSpPr>
        <p:spPr>
          <a:xfrm>
            <a:off x="365758" y="4023360"/>
            <a:ext cx="6217920" cy="1920240"/>
          </a:xfrm>
        </p:spPr>
        <p:txBody>
          <a:bodyPr numCol="1">
            <a:normAutofit/>
          </a:bodyPr>
          <a:lstStyle>
            <a:lvl1pPr marL="0" marR="0" indent="0" algn="l" defTabSz="914400" rtl="0" eaLnBrk="1" fontAlgn="base" latinLnBrk="0" hangingPunct="1">
              <a:lnSpc>
                <a:spcPct val="100000"/>
              </a:lnSpc>
              <a:spcBef>
                <a:spcPct val="0"/>
              </a:spcBef>
              <a:spcAft>
                <a:spcPts val="0"/>
              </a:spcAft>
              <a:buClr>
                <a:schemeClr val="tx1">
                  <a:lumMod val="65000"/>
                  <a:lumOff val="35000"/>
                </a:schemeClr>
              </a:buClr>
              <a:buSzPct val="80000"/>
              <a:buFontTx/>
              <a:buNone/>
              <a:tabLst/>
              <a:defRPr sz="2000">
                <a:solidFill>
                  <a:schemeClr val="bg1"/>
                </a:solidFill>
                <a:latin typeface="+mn-lt"/>
                <a:cs typeface="Calibri Light" panose="020F0302020204030204" pitchFamily="34" charset="0"/>
              </a:defRPr>
            </a:lvl1pPr>
          </a:lstStyle>
          <a:p>
            <a:r>
              <a:rPr lang="en-US" dirty="0"/>
              <a:t>Speaker’s Name</a:t>
            </a:r>
            <a:br>
              <a:rPr lang="en-US" dirty="0"/>
            </a:br>
            <a:r>
              <a:rPr lang="en-US" dirty="0"/>
              <a:t>Speaker’s Job Title</a:t>
            </a:r>
            <a:br>
              <a:rPr lang="en-US" dirty="0"/>
            </a:br>
            <a:br>
              <a:rPr lang="en-US" dirty="0"/>
            </a:br>
            <a:r>
              <a:rPr lang="en-US" dirty="0"/>
              <a:t>Event Name</a:t>
            </a:r>
            <a:br>
              <a:rPr lang="en-US" dirty="0"/>
            </a:br>
            <a:r>
              <a:rPr lang="en-US" dirty="0"/>
              <a:t>Date</a:t>
            </a:r>
          </a:p>
        </p:txBody>
      </p:sp>
      <p:sp>
        <p:nvSpPr>
          <p:cNvPr id="16" name="Rectangle 35">
            <a:extLst>
              <a:ext uri="{FF2B5EF4-FFF2-40B4-BE49-F238E27FC236}">
                <a16:creationId xmlns:a16="http://schemas.microsoft.com/office/drawing/2014/main" id="{B4AEFD5D-4F01-4FFD-A6FA-B1A213C90EFF}"/>
              </a:ext>
            </a:extLst>
          </p:cNvPr>
          <p:cNvSpPr>
            <a:spLocks noGrp="1" noChangeArrowheads="1"/>
          </p:cNvSpPr>
          <p:nvPr>
            <p:ph type="ctrTitle" sz="quarter" hasCustomPrompt="1"/>
          </p:nvPr>
        </p:nvSpPr>
        <p:spPr>
          <a:xfrm>
            <a:off x="365758" y="731520"/>
            <a:ext cx="6217920" cy="2377440"/>
          </a:xfrm>
        </p:spPr>
        <p:txBody>
          <a:bodyPr anchor="b">
            <a:normAutofit/>
          </a:bodyPr>
          <a:lstStyle>
            <a:lvl1pPr algn="l">
              <a:spcAft>
                <a:spcPts val="600"/>
              </a:spcAft>
              <a:defRPr sz="3600">
                <a:solidFill>
                  <a:schemeClr val="bg1"/>
                </a:solidFill>
              </a:defRPr>
            </a:lvl1pPr>
          </a:lstStyle>
          <a:p>
            <a:r>
              <a:rPr lang="en-US" dirty="0"/>
              <a:t>CLICK TO EDIT MASTER TITLE</a:t>
            </a:r>
          </a:p>
        </p:txBody>
      </p:sp>
      <p:sp>
        <p:nvSpPr>
          <p:cNvPr id="17" name="Rectangle 16">
            <a:extLst>
              <a:ext uri="{FF2B5EF4-FFF2-40B4-BE49-F238E27FC236}">
                <a16:creationId xmlns:a16="http://schemas.microsoft.com/office/drawing/2014/main" id="{9596A093-57F4-4FA6-BBBD-EA76DC5F2277}"/>
              </a:ext>
            </a:extLst>
          </p:cNvPr>
          <p:cNvSpPr/>
          <p:nvPr userDrawn="1"/>
        </p:nvSpPr>
        <p:spPr bwMode="auto">
          <a:xfrm flipH="1">
            <a:off x="-1" y="0"/>
            <a:ext cx="103465" cy="6858000"/>
          </a:xfrm>
          <a:prstGeom prst="rect">
            <a:avLst/>
          </a:prstGeom>
          <a:solidFill>
            <a:srgbClr val="0040C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219075" marR="0" indent="-219075" algn="ctr" defTabSz="914400" rtl="0" eaLnBrk="0" fontAlgn="base" latinLnBrk="0" hangingPunct="0">
              <a:lnSpc>
                <a:spcPct val="100000"/>
              </a:lnSpc>
              <a:spcBef>
                <a:spcPct val="50000"/>
              </a:spcBef>
              <a:spcAft>
                <a:spcPct val="0"/>
              </a:spcAft>
              <a:buClrTx/>
              <a:buSzTx/>
              <a:buFontTx/>
              <a:buNone/>
              <a:tabLst/>
            </a:pPr>
            <a:endParaRPr kumimoji="0" lang="en-US" sz="1600" b="0" i="0" u="none" strike="noStrike" cap="none" normalizeH="0" baseline="0" dirty="0">
              <a:ln>
                <a:noFill/>
              </a:ln>
              <a:solidFill>
                <a:srgbClr val="000000"/>
              </a:solidFill>
              <a:effectLst/>
              <a:latin typeface="Arial" charset="0"/>
            </a:endParaRPr>
          </a:p>
        </p:txBody>
      </p:sp>
      <p:sp>
        <p:nvSpPr>
          <p:cNvPr id="18" name="Text Placeholder 7">
            <a:extLst>
              <a:ext uri="{FF2B5EF4-FFF2-40B4-BE49-F238E27FC236}">
                <a16:creationId xmlns:a16="http://schemas.microsoft.com/office/drawing/2014/main" id="{5F750E21-1D49-4E10-827D-200B25629710}"/>
              </a:ext>
            </a:extLst>
          </p:cNvPr>
          <p:cNvSpPr>
            <a:spLocks noGrp="1"/>
          </p:cNvSpPr>
          <p:nvPr>
            <p:ph type="body" sz="quarter" idx="10" hasCustomPrompt="1"/>
          </p:nvPr>
        </p:nvSpPr>
        <p:spPr>
          <a:xfrm>
            <a:off x="365758" y="3108960"/>
            <a:ext cx="6217920" cy="914400"/>
          </a:xfrm>
        </p:spPr>
        <p:txBody>
          <a:bodyPr>
            <a:normAutofit/>
          </a:bodyPr>
          <a:lstStyle>
            <a:lvl1pPr marL="0" indent="0">
              <a:buNone/>
              <a:defRPr sz="2400" b="1" baseline="0">
                <a:solidFill>
                  <a:schemeClr val="tx2">
                    <a:lumMod val="40000"/>
                    <a:lumOff val="60000"/>
                  </a:schemeClr>
                </a:solidFill>
                <a:latin typeface="+mj-lt"/>
              </a:defRPr>
            </a:lvl1pPr>
          </a:lstStyle>
          <a:p>
            <a:pPr lvl="0"/>
            <a:r>
              <a:rPr lang="en-US" dirty="0"/>
              <a:t>Click To Edit Subtitle</a:t>
            </a:r>
          </a:p>
        </p:txBody>
      </p:sp>
      <p:grpSp>
        <p:nvGrpSpPr>
          <p:cNvPr id="19" name="Group 18">
            <a:extLst>
              <a:ext uri="{FF2B5EF4-FFF2-40B4-BE49-F238E27FC236}">
                <a16:creationId xmlns:a16="http://schemas.microsoft.com/office/drawing/2014/main" id="{07453110-6C0E-44E4-ACB1-022FA42D6846}"/>
              </a:ext>
            </a:extLst>
          </p:cNvPr>
          <p:cNvGrpSpPr/>
          <p:nvPr userDrawn="1"/>
        </p:nvGrpSpPr>
        <p:grpSpPr>
          <a:xfrm>
            <a:off x="338624" y="6181725"/>
            <a:ext cx="4435668" cy="542465"/>
            <a:chOff x="338624" y="6181725"/>
            <a:chExt cx="4435668" cy="542465"/>
          </a:xfrm>
        </p:grpSpPr>
        <p:sp>
          <p:nvSpPr>
            <p:cNvPr id="20" name="Text Box 47">
              <a:extLst>
                <a:ext uri="{FF2B5EF4-FFF2-40B4-BE49-F238E27FC236}">
                  <a16:creationId xmlns:a16="http://schemas.microsoft.com/office/drawing/2014/main" id="{4CC1F13D-4ED5-414F-B47A-3BB58384C68C}"/>
                </a:ext>
              </a:extLst>
            </p:cNvPr>
            <p:cNvSpPr txBox="1">
              <a:spLocks noChangeArrowheads="1"/>
            </p:cNvSpPr>
            <p:nvPr userDrawn="1"/>
          </p:nvSpPr>
          <p:spPr bwMode="auto">
            <a:xfrm>
              <a:off x="1912610" y="6505633"/>
              <a:ext cx="2861682" cy="215444"/>
            </a:xfrm>
            <a:prstGeom prst="rect">
              <a:avLst/>
            </a:prstGeom>
            <a:noFill/>
            <a:ln w="9525">
              <a:noFill/>
              <a:miter lim="800000"/>
              <a:headEnd/>
              <a:tailEnd/>
            </a:ln>
            <a:effectLst/>
          </p:spPr>
          <p:txBody>
            <a:bodyPr wrap="none">
              <a:spAutoFit/>
            </a:bodyPr>
            <a:lstStyle/>
            <a:p>
              <a:pPr algn="ctr">
                <a:spcBef>
                  <a:spcPts val="0"/>
                </a:spcBef>
              </a:pPr>
              <a:r>
                <a:rPr lang="en-US" sz="800" dirty="0">
                  <a:solidFill>
                    <a:schemeClr val="bg1">
                      <a:lumMod val="65000"/>
                    </a:schemeClr>
                  </a:solidFill>
                  <a:latin typeface="Calibri Light" panose="020F0302020204030204" pitchFamily="34" charset="0"/>
                  <a:cs typeface="Calibri Light" panose="020F0302020204030204" pitchFamily="34" charset="0"/>
                </a:rPr>
                <a:t>© 2022 Electric Power Research Institute, Inc. All rights reserved.</a:t>
              </a:r>
            </a:p>
          </p:txBody>
        </p:sp>
        <p:sp>
          <p:nvSpPr>
            <p:cNvPr id="21" name="TextBox 20">
              <a:hlinkClick r:id="rId3"/>
              <a:extLst>
                <a:ext uri="{FF2B5EF4-FFF2-40B4-BE49-F238E27FC236}">
                  <a16:creationId xmlns:a16="http://schemas.microsoft.com/office/drawing/2014/main" id="{55C77DAA-8736-45B7-8579-3F371B2BE0BF}"/>
                </a:ext>
              </a:extLst>
            </p:cNvPr>
            <p:cNvSpPr txBox="1"/>
            <p:nvPr userDrawn="1"/>
          </p:nvSpPr>
          <p:spPr>
            <a:xfrm>
              <a:off x="338624" y="6462580"/>
              <a:ext cx="1510665" cy="261610"/>
            </a:xfrm>
            <a:prstGeom prst="rect">
              <a:avLst/>
            </a:prstGeom>
            <a:noFill/>
          </p:spPr>
          <p:txBody>
            <a:bodyPr wrap="square" rtlCol="0">
              <a:spAutoFit/>
            </a:bodyPr>
            <a:lstStyle/>
            <a:p>
              <a:pPr algn="l"/>
              <a:r>
                <a:rPr lang="en-US" sz="1100" b="1" spc="200" baseline="0" dirty="0">
                  <a:solidFill>
                    <a:schemeClr val="bg1">
                      <a:lumMod val="65000"/>
                    </a:schemeClr>
                  </a:solidFill>
                  <a:latin typeface="Century Gothic" panose="020B0502020202020204" pitchFamily="34" charset="0"/>
                </a:rPr>
                <a:t>www.epri.com</a:t>
              </a:r>
            </a:p>
          </p:txBody>
        </p:sp>
        <p:cxnSp>
          <p:nvCxnSpPr>
            <p:cNvPr id="22" name="Straight Connector 21">
              <a:extLst>
                <a:ext uri="{FF2B5EF4-FFF2-40B4-BE49-F238E27FC236}">
                  <a16:creationId xmlns:a16="http://schemas.microsoft.com/office/drawing/2014/main" id="{D494A2CC-906D-4738-8D19-75CF39B5EFE9}"/>
                </a:ext>
              </a:extLst>
            </p:cNvPr>
            <p:cNvCxnSpPr/>
            <p:nvPr userDrawn="1"/>
          </p:nvCxnSpPr>
          <p:spPr bwMode="auto">
            <a:xfrm>
              <a:off x="1849289" y="6181725"/>
              <a:ext cx="0" cy="523415"/>
            </a:xfrm>
            <a:prstGeom prst="line">
              <a:avLst/>
            </a:prstGeom>
            <a:solidFill>
              <a:schemeClr val="accent1"/>
            </a:solidFill>
            <a:ln w="12700" cap="flat" cmpd="sng" algn="ctr">
              <a:solidFill>
                <a:schemeClr val="tx1">
                  <a:lumMod val="50000"/>
                  <a:lumOff val="50000"/>
                </a:schemeClr>
              </a:solidFill>
              <a:prstDash val="solid"/>
              <a:round/>
              <a:headEnd type="none" w="med" len="med"/>
              <a:tailEnd type="none" w="med" len="med"/>
            </a:ln>
            <a:effectLst/>
          </p:spPr>
        </p:cxnSp>
        <p:pic>
          <p:nvPicPr>
            <p:cNvPr id="23" name="Picture 22">
              <a:hlinkClick r:id="rId4"/>
              <a:extLst>
                <a:ext uri="{FF2B5EF4-FFF2-40B4-BE49-F238E27FC236}">
                  <a16:creationId xmlns:a16="http://schemas.microsoft.com/office/drawing/2014/main" id="{6ED68CC2-1290-418C-A3D8-BF4003C7E2C9}"/>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992809" y="6284322"/>
              <a:ext cx="150229" cy="150229"/>
            </a:xfrm>
            <a:prstGeom prst="rect">
              <a:avLst/>
            </a:prstGeom>
          </p:spPr>
        </p:pic>
        <p:pic>
          <p:nvPicPr>
            <p:cNvPr id="24" name="Picture 23">
              <a:hlinkClick r:id="rId6"/>
              <a:extLst>
                <a:ext uri="{FF2B5EF4-FFF2-40B4-BE49-F238E27FC236}">
                  <a16:creationId xmlns:a16="http://schemas.microsoft.com/office/drawing/2014/main" id="{426FC693-794E-4D5A-859E-E566063163E9}"/>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1511415" y="6277559"/>
              <a:ext cx="75579" cy="163755"/>
            </a:xfrm>
            <a:prstGeom prst="rect">
              <a:avLst/>
            </a:prstGeom>
          </p:spPr>
        </p:pic>
        <p:pic>
          <p:nvPicPr>
            <p:cNvPr id="25" name="Picture 24">
              <a:hlinkClick r:id="rId8"/>
              <a:extLst>
                <a:ext uri="{FF2B5EF4-FFF2-40B4-BE49-F238E27FC236}">
                  <a16:creationId xmlns:a16="http://schemas.microsoft.com/office/drawing/2014/main" id="{9CB44A66-913A-4906-AF8C-CAF624948AFC}"/>
                </a:ext>
              </a:extLst>
            </p:cNvPr>
            <p:cNvPicPr>
              <a:picLocks noChangeAspect="1"/>
            </p:cNvPicPr>
            <p:nvPr userDrawn="1"/>
          </p:nvPicPr>
          <p:blipFill>
            <a:blip r:embed="rId9" cstate="screen">
              <a:extLst>
                <a:ext uri="{28A0092B-C50C-407E-A947-70E740481C1C}">
                  <a14:useLocalDpi xmlns:a14="http://schemas.microsoft.com/office/drawing/2010/main"/>
                </a:ext>
              </a:extLst>
            </a:blip>
            <a:stretch>
              <a:fillRect/>
            </a:stretch>
          </p:blipFill>
          <p:spPr>
            <a:xfrm>
              <a:off x="484743" y="6293930"/>
              <a:ext cx="160709" cy="131013"/>
            </a:xfrm>
            <a:prstGeom prst="rect">
              <a:avLst/>
            </a:prstGeom>
          </p:spPr>
        </p:pic>
      </p:grpSp>
    </p:spTree>
    <p:extLst>
      <p:ext uri="{BB962C8B-B14F-4D97-AF65-F5344CB8AC3E}">
        <p14:creationId xmlns:p14="http://schemas.microsoft.com/office/powerpoint/2010/main" val="339035691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E&amp;SES Title Slide">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4B199534-F376-4046-B2A5-0DABF23BCFF0}"/>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5" name="Rectangle 24">
            <a:extLst>
              <a:ext uri="{FF2B5EF4-FFF2-40B4-BE49-F238E27FC236}">
                <a16:creationId xmlns:a16="http://schemas.microsoft.com/office/drawing/2014/main" id="{9CA10209-2556-4E88-9C53-C82BB561D360}"/>
              </a:ext>
            </a:extLst>
          </p:cNvPr>
          <p:cNvSpPr/>
          <p:nvPr userDrawn="1"/>
        </p:nvSpPr>
        <p:spPr bwMode="auto">
          <a:xfrm>
            <a:off x="-2" y="1"/>
            <a:ext cx="6870139" cy="6858000"/>
          </a:xfrm>
          <a:prstGeom prst="rect">
            <a:avLst/>
          </a:prstGeom>
          <a:solidFill>
            <a:schemeClr val="tx1">
              <a:lumMod val="85000"/>
              <a:lumOff val="1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0" fontAlgn="base" latinLnBrk="0" hangingPunct="0">
              <a:lnSpc>
                <a:spcPct val="100000"/>
              </a:lnSpc>
              <a:spcBef>
                <a:spcPts val="0"/>
              </a:spcBef>
              <a:spcAft>
                <a:spcPct val="0"/>
              </a:spcAft>
              <a:buClrTx/>
              <a:buSzTx/>
              <a:buFontTx/>
              <a:buNone/>
              <a:tabLst/>
            </a:pPr>
            <a:endParaRPr kumimoji="0" lang="en-US" sz="1800" b="0" i="0" u="none" strike="noStrike" cap="none" normalizeH="0" baseline="0" dirty="0">
              <a:ln>
                <a:noFill/>
              </a:ln>
              <a:solidFill>
                <a:schemeClr val="tx1"/>
              </a:solidFill>
              <a:effectLst/>
              <a:latin typeface="+mn-lt"/>
            </a:endParaRPr>
          </a:p>
        </p:txBody>
      </p:sp>
      <p:sp>
        <p:nvSpPr>
          <p:cNvPr id="15" name="Rectangle 36">
            <a:extLst>
              <a:ext uri="{FF2B5EF4-FFF2-40B4-BE49-F238E27FC236}">
                <a16:creationId xmlns:a16="http://schemas.microsoft.com/office/drawing/2014/main" id="{5A65CD8C-571F-4F13-9ACD-388A95F9C39D}"/>
              </a:ext>
            </a:extLst>
          </p:cNvPr>
          <p:cNvSpPr>
            <a:spLocks noGrp="1" noChangeArrowheads="1"/>
          </p:cNvSpPr>
          <p:nvPr>
            <p:ph type="subTitle" sz="quarter" idx="1" hasCustomPrompt="1"/>
          </p:nvPr>
        </p:nvSpPr>
        <p:spPr>
          <a:xfrm>
            <a:off x="365758" y="4023360"/>
            <a:ext cx="6217920" cy="1920240"/>
          </a:xfrm>
        </p:spPr>
        <p:txBody>
          <a:bodyPr numCol="1">
            <a:normAutofit/>
          </a:bodyPr>
          <a:lstStyle>
            <a:lvl1pPr marL="0" marR="0" indent="0" algn="l" defTabSz="914400" rtl="0" eaLnBrk="1" fontAlgn="base" latinLnBrk="0" hangingPunct="1">
              <a:lnSpc>
                <a:spcPct val="100000"/>
              </a:lnSpc>
              <a:spcBef>
                <a:spcPct val="0"/>
              </a:spcBef>
              <a:spcAft>
                <a:spcPts val="0"/>
              </a:spcAft>
              <a:buClr>
                <a:schemeClr val="tx1">
                  <a:lumMod val="65000"/>
                  <a:lumOff val="35000"/>
                </a:schemeClr>
              </a:buClr>
              <a:buSzPct val="80000"/>
              <a:buFontTx/>
              <a:buNone/>
              <a:tabLst/>
              <a:defRPr sz="2000">
                <a:solidFill>
                  <a:schemeClr val="bg1"/>
                </a:solidFill>
                <a:latin typeface="+mn-lt"/>
                <a:cs typeface="Calibri Light" panose="020F0302020204030204" pitchFamily="34" charset="0"/>
              </a:defRPr>
            </a:lvl1pPr>
          </a:lstStyle>
          <a:p>
            <a:r>
              <a:rPr lang="en-US" dirty="0"/>
              <a:t>Speaker’s Name</a:t>
            </a:r>
            <a:br>
              <a:rPr lang="en-US" dirty="0"/>
            </a:br>
            <a:r>
              <a:rPr lang="en-US" dirty="0"/>
              <a:t>Speaker’s Job Title</a:t>
            </a:r>
            <a:br>
              <a:rPr lang="en-US" dirty="0"/>
            </a:br>
            <a:br>
              <a:rPr lang="en-US" dirty="0"/>
            </a:br>
            <a:r>
              <a:rPr lang="en-US" dirty="0"/>
              <a:t>Event Name</a:t>
            </a:r>
            <a:br>
              <a:rPr lang="en-US" dirty="0"/>
            </a:br>
            <a:r>
              <a:rPr lang="en-US" dirty="0"/>
              <a:t>Date</a:t>
            </a:r>
          </a:p>
        </p:txBody>
      </p:sp>
      <p:sp>
        <p:nvSpPr>
          <p:cNvPr id="16" name="Rectangle 35">
            <a:extLst>
              <a:ext uri="{FF2B5EF4-FFF2-40B4-BE49-F238E27FC236}">
                <a16:creationId xmlns:a16="http://schemas.microsoft.com/office/drawing/2014/main" id="{70D9540F-8676-4DC9-9AD0-53E2E447A60B}"/>
              </a:ext>
            </a:extLst>
          </p:cNvPr>
          <p:cNvSpPr>
            <a:spLocks noGrp="1" noChangeArrowheads="1"/>
          </p:cNvSpPr>
          <p:nvPr>
            <p:ph type="ctrTitle" sz="quarter" hasCustomPrompt="1"/>
          </p:nvPr>
        </p:nvSpPr>
        <p:spPr>
          <a:xfrm>
            <a:off x="365758" y="731520"/>
            <a:ext cx="6217920" cy="2377440"/>
          </a:xfrm>
        </p:spPr>
        <p:txBody>
          <a:bodyPr anchor="b">
            <a:normAutofit/>
          </a:bodyPr>
          <a:lstStyle>
            <a:lvl1pPr algn="l">
              <a:spcAft>
                <a:spcPts val="600"/>
              </a:spcAft>
              <a:defRPr sz="3600">
                <a:solidFill>
                  <a:schemeClr val="bg1"/>
                </a:solidFill>
              </a:defRPr>
            </a:lvl1pPr>
          </a:lstStyle>
          <a:p>
            <a:r>
              <a:rPr lang="en-US" dirty="0"/>
              <a:t>CLICK TO EDIT MASTER TITLE</a:t>
            </a:r>
          </a:p>
        </p:txBody>
      </p:sp>
      <p:sp>
        <p:nvSpPr>
          <p:cNvPr id="17" name="Rectangle 16">
            <a:extLst>
              <a:ext uri="{FF2B5EF4-FFF2-40B4-BE49-F238E27FC236}">
                <a16:creationId xmlns:a16="http://schemas.microsoft.com/office/drawing/2014/main" id="{45335DD4-CF31-4226-B0ED-6AC0861CE7F3}"/>
              </a:ext>
            </a:extLst>
          </p:cNvPr>
          <p:cNvSpPr/>
          <p:nvPr userDrawn="1"/>
        </p:nvSpPr>
        <p:spPr bwMode="auto">
          <a:xfrm flipH="1">
            <a:off x="-1" y="0"/>
            <a:ext cx="103465" cy="6858000"/>
          </a:xfrm>
          <a:prstGeom prst="rect">
            <a:avLst/>
          </a:prstGeom>
          <a:solidFill>
            <a:srgbClr val="0040C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219075" marR="0" indent="-219075" algn="ctr" defTabSz="914400" rtl="0" eaLnBrk="0" fontAlgn="base" latinLnBrk="0" hangingPunct="0">
              <a:lnSpc>
                <a:spcPct val="100000"/>
              </a:lnSpc>
              <a:spcBef>
                <a:spcPct val="50000"/>
              </a:spcBef>
              <a:spcAft>
                <a:spcPct val="0"/>
              </a:spcAft>
              <a:buClrTx/>
              <a:buSzTx/>
              <a:buFontTx/>
              <a:buNone/>
              <a:tabLst/>
            </a:pPr>
            <a:endParaRPr kumimoji="0" lang="en-US" sz="1600" b="0" i="0" u="none" strike="noStrike" cap="none" normalizeH="0" baseline="0" dirty="0">
              <a:ln>
                <a:noFill/>
              </a:ln>
              <a:solidFill>
                <a:srgbClr val="000000"/>
              </a:solidFill>
              <a:effectLst/>
              <a:latin typeface="Arial" charset="0"/>
            </a:endParaRPr>
          </a:p>
        </p:txBody>
      </p:sp>
      <p:sp>
        <p:nvSpPr>
          <p:cNvPr id="18" name="Text Placeholder 7">
            <a:extLst>
              <a:ext uri="{FF2B5EF4-FFF2-40B4-BE49-F238E27FC236}">
                <a16:creationId xmlns:a16="http://schemas.microsoft.com/office/drawing/2014/main" id="{81B1AA5F-8799-4148-ADE4-03B6015AF9B8}"/>
              </a:ext>
            </a:extLst>
          </p:cNvPr>
          <p:cNvSpPr>
            <a:spLocks noGrp="1"/>
          </p:cNvSpPr>
          <p:nvPr>
            <p:ph type="body" sz="quarter" idx="10" hasCustomPrompt="1"/>
          </p:nvPr>
        </p:nvSpPr>
        <p:spPr>
          <a:xfrm>
            <a:off x="365758" y="3108960"/>
            <a:ext cx="6217920" cy="914400"/>
          </a:xfrm>
        </p:spPr>
        <p:txBody>
          <a:bodyPr>
            <a:normAutofit/>
          </a:bodyPr>
          <a:lstStyle>
            <a:lvl1pPr marL="0" indent="0">
              <a:buNone/>
              <a:defRPr sz="2400" b="1" baseline="0">
                <a:solidFill>
                  <a:schemeClr val="tx2">
                    <a:lumMod val="40000"/>
                    <a:lumOff val="60000"/>
                  </a:schemeClr>
                </a:solidFill>
                <a:latin typeface="+mj-lt"/>
              </a:defRPr>
            </a:lvl1pPr>
          </a:lstStyle>
          <a:p>
            <a:pPr lvl="0"/>
            <a:r>
              <a:rPr lang="en-US" dirty="0"/>
              <a:t>Click To Edit Subtitle</a:t>
            </a:r>
          </a:p>
        </p:txBody>
      </p:sp>
      <p:grpSp>
        <p:nvGrpSpPr>
          <p:cNvPr id="19" name="Group 18">
            <a:extLst>
              <a:ext uri="{FF2B5EF4-FFF2-40B4-BE49-F238E27FC236}">
                <a16:creationId xmlns:a16="http://schemas.microsoft.com/office/drawing/2014/main" id="{0387B37E-24DE-41FE-88B8-CB71C413E485}"/>
              </a:ext>
            </a:extLst>
          </p:cNvPr>
          <p:cNvGrpSpPr/>
          <p:nvPr userDrawn="1"/>
        </p:nvGrpSpPr>
        <p:grpSpPr>
          <a:xfrm>
            <a:off x="338624" y="6181725"/>
            <a:ext cx="4435668" cy="542465"/>
            <a:chOff x="338624" y="6181725"/>
            <a:chExt cx="4435668" cy="542465"/>
          </a:xfrm>
        </p:grpSpPr>
        <p:sp>
          <p:nvSpPr>
            <p:cNvPr id="20" name="Text Box 47">
              <a:extLst>
                <a:ext uri="{FF2B5EF4-FFF2-40B4-BE49-F238E27FC236}">
                  <a16:creationId xmlns:a16="http://schemas.microsoft.com/office/drawing/2014/main" id="{F57861ED-D104-4B83-9E17-35CF65C933CB}"/>
                </a:ext>
              </a:extLst>
            </p:cNvPr>
            <p:cNvSpPr txBox="1">
              <a:spLocks noChangeArrowheads="1"/>
            </p:cNvSpPr>
            <p:nvPr userDrawn="1"/>
          </p:nvSpPr>
          <p:spPr bwMode="auto">
            <a:xfrm>
              <a:off x="1912610" y="6505633"/>
              <a:ext cx="2861682" cy="215444"/>
            </a:xfrm>
            <a:prstGeom prst="rect">
              <a:avLst/>
            </a:prstGeom>
            <a:noFill/>
            <a:ln w="9525">
              <a:noFill/>
              <a:miter lim="800000"/>
              <a:headEnd/>
              <a:tailEnd/>
            </a:ln>
            <a:effectLst/>
          </p:spPr>
          <p:txBody>
            <a:bodyPr wrap="none">
              <a:spAutoFit/>
            </a:bodyPr>
            <a:lstStyle/>
            <a:p>
              <a:pPr algn="ctr">
                <a:spcBef>
                  <a:spcPts val="0"/>
                </a:spcBef>
              </a:pPr>
              <a:r>
                <a:rPr lang="en-US" sz="800" dirty="0">
                  <a:solidFill>
                    <a:schemeClr val="bg1">
                      <a:lumMod val="65000"/>
                    </a:schemeClr>
                  </a:solidFill>
                  <a:latin typeface="Calibri Light" panose="020F0302020204030204" pitchFamily="34" charset="0"/>
                  <a:cs typeface="Calibri Light" panose="020F0302020204030204" pitchFamily="34" charset="0"/>
                </a:rPr>
                <a:t>© 2022 Electric Power Research Institute, Inc. All rights reserved.</a:t>
              </a:r>
            </a:p>
          </p:txBody>
        </p:sp>
        <p:sp>
          <p:nvSpPr>
            <p:cNvPr id="21" name="TextBox 20">
              <a:hlinkClick r:id="rId3"/>
              <a:extLst>
                <a:ext uri="{FF2B5EF4-FFF2-40B4-BE49-F238E27FC236}">
                  <a16:creationId xmlns:a16="http://schemas.microsoft.com/office/drawing/2014/main" id="{C7DB855C-420B-4B9F-9C3D-E931FD2DF19C}"/>
                </a:ext>
              </a:extLst>
            </p:cNvPr>
            <p:cNvSpPr txBox="1"/>
            <p:nvPr userDrawn="1"/>
          </p:nvSpPr>
          <p:spPr>
            <a:xfrm>
              <a:off x="338624" y="6462580"/>
              <a:ext cx="1510665" cy="261610"/>
            </a:xfrm>
            <a:prstGeom prst="rect">
              <a:avLst/>
            </a:prstGeom>
            <a:noFill/>
          </p:spPr>
          <p:txBody>
            <a:bodyPr wrap="square" rtlCol="0">
              <a:spAutoFit/>
            </a:bodyPr>
            <a:lstStyle/>
            <a:p>
              <a:pPr algn="l"/>
              <a:r>
                <a:rPr lang="en-US" sz="1100" b="1" spc="200" baseline="0" dirty="0">
                  <a:solidFill>
                    <a:schemeClr val="bg1">
                      <a:lumMod val="65000"/>
                    </a:schemeClr>
                  </a:solidFill>
                  <a:latin typeface="Century Gothic" panose="020B0502020202020204" pitchFamily="34" charset="0"/>
                </a:rPr>
                <a:t>www.epri.com</a:t>
              </a:r>
            </a:p>
          </p:txBody>
        </p:sp>
        <p:cxnSp>
          <p:nvCxnSpPr>
            <p:cNvPr id="22" name="Straight Connector 21">
              <a:extLst>
                <a:ext uri="{FF2B5EF4-FFF2-40B4-BE49-F238E27FC236}">
                  <a16:creationId xmlns:a16="http://schemas.microsoft.com/office/drawing/2014/main" id="{89B135E8-388C-476B-82E7-3A3F166F4770}"/>
                </a:ext>
              </a:extLst>
            </p:cNvPr>
            <p:cNvCxnSpPr/>
            <p:nvPr userDrawn="1"/>
          </p:nvCxnSpPr>
          <p:spPr bwMode="auto">
            <a:xfrm>
              <a:off x="1849289" y="6181725"/>
              <a:ext cx="0" cy="523415"/>
            </a:xfrm>
            <a:prstGeom prst="line">
              <a:avLst/>
            </a:prstGeom>
            <a:solidFill>
              <a:schemeClr val="accent1"/>
            </a:solidFill>
            <a:ln w="12700" cap="flat" cmpd="sng" algn="ctr">
              <a:solidFill>
                <a:schemeClr val="tx1">
                  <a:lumMod val="50000"/>
                  <a:lumOff val="50000"/>
                </a:schemeClr>
              </a:solidFill>
              <a:prstDash val="solid"/>
              <a:round/>
              <a:headEnd type="none" w="med" len="med"/>
              <a:tailEnd type="none" w="med" len="med"/>
            </a:ln>
            <a:effectLst/>
          </p:spPr>
        </p:cxnSp>
        <p:pic>
          <p:nvPicPr>
            <p:cNvPr id="23" name="Picture 22">
              <a:hlinkClick r:id="rId4"/>
              <a:extLst>
                <a:ext uri="{FF2B5EF4-FFF2-40B4-BE49-F238E27FC236}">
                  <a16:creationId xmlns:a16="http://schemas.microsoft.com/office/drawing/2014/main" id="{E266B037-1BAF-478E-B5C5-9813F14BC6E3}"/>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992809" y="6284322"/>
              <a:ext cx="150229" cy="150229"/>
            </a:xfrm>
            <a:prstGeom prst="rect">
              <a:avLst/>
            </a:prstGeom>
          </p:spPr>
        </p:pic>
        <p:pic>
          <p:nvPicPr>
            <p:cNvPr id="24" name="Picture 23">
              <a:hlinkClick r:id="rId6"/>
              <a:extLst>
                <a:ext uri="{FF2B5EF4-FFF2-40B4-BE49-F238E27FC236}">
                  <a16:creationId xmlns:a16="http://schemas.microsoft.com/office/drawing/2014/main" id="{199E82FE-B4CC-442B-87B2-8AA034F45E84}"/>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1511415" y="6277559"/>
              <a:ext cx="75579" cy="163755"/>
            </a:xfrm>
            <a:prstGeom prst="rect">
              <a:avLst/>
            </a:prstGeom>
          </p:spPr>
        </p:pic>
        <p:pic>
          <p:nvPicPr>
            <p:cNvPr id="26" name="Picture 25">
              <a:hlinkClick r:id="rId8"/>
              <a:extLst>
                <a:ext uri="{FF2B5EF4-FFF2-40B4-BE49-F238E27FC236}">
                  <a16:creationId xmlns:a16="http://schemas.microsoft.com/office/drawing/2014/main" id="{6FDA0DCD-8F49-4EC3-BAB9-28F0A9A0AAFB}"/>
                </a:ext>
              </a:extLst>
            </p:cNvPr>
            <p:cNvPicPr>
              <a:picLocks noChangeAspect="1"/>
            </p:cNvPicPr>
            <p:nvPr userDrawn="1"/>
          </p:nvPicPr>
          <p:blipFill>
            <a:blip r:embed="rId9" cstate="screen">
              <a:extLst>
                <a:ext uri="{28A0092B-C50C-407E-A947-70E740481C1C}">
                  <a14:useLocalDpi xmlns:a14="http://schemas.microsoft.com/office/drawing/2010/main"/>
                </a:ext>
              </a:extLst>
            </a:blip>
            <a:stretch>
              <a:fillRect/>
            </a:stretch>
          </p:blipFill>
          <p:spPr>
            <a:xfrm>
              <a:off x="484743" y="6293930"/>
              <a:ext cx="160709" cy="131013"/>
            </a:xfrm>
            <a:prstGeom prst="rect">
              <a:avLst/>
            </a:prstGeom>
          </p:spPr>
        </p:pic>
      </p:grpSp>
    </p:spTree>
    <p:extLst>
      <p:ext uri="{BB962C8B-B14F-4D97-AF65-F5344CB8AC3E}">
        <p14:creationId xmlns:p14="http://schemas.microsoft.com/office/powerpoint/2010/main" val="139758623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TI Title Slide">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0933846D-8286-4C4F-9E84-0166B3B6F03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3" name="Rectangle 22">
            <a:extLst>
              <a:ext uri="{FF2B5EF4-FFF2-40B4-BE49-F238E27FC236}">
                <a16:creationId xmlns:a16="http://schemas.microsoft.com/office/drawing/2014/main" id="{5B49EC80-CE18-49D5-9DBD-93A4A1A9B1D5}"/>
              </a:ext>
            </a:extLst>
          </p:cNvPr>
          <p:cNvSpPr/>
          <p:nvPr userDrawn="1"/>
        </p:nvSpPr>
        <p:spPr bwMode="auto">
          <a:xfrm>
            <a:off x="-2" y="1"/>
            <a:ext cx="6870139" cy="6858000"/>
          </a:xfrm>
          <a:prstGeom prst="rect">
            <a:avLst/>
          </a:prstGeom>
          <a:solidFill>
            <a:schemeClr val="tx1">
              <a:lumMod val="85000"/>
              <a:lumOff val="1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0" fontAlgn="base" latinLnBrk="0" hangingPunct="0">
              <a:lnSpc>
                <a:spcPct val="100000"/>
              </a:lnSpc>
              <a:spcBef>
                <a:spcPts val="0"/>
              </a:spcBef>
              <a:spcAft>
                <a:spcPct val="0"/>
              </a:spcAft>
              <a:buClrTx/>
              <a:buSzTx/>
              <a:buFontTx/>
              <a:buNone/>
              <a:tabLst/>
            </a:pPr>
            <a:endParaRPr kumimoji="0" lang="en-US" sz="1800" b="0" i="0" u="none" strike="noStrike" cap="none" normalizeH="0" baseline="0" dirty="0">
              <a:ln>
                <a:noFill/>
              </a:ln>
              <a:solidFill>
                <a:schemeClr val="tx1"/>
              </a:solidFill>
              <a:effectLst/>
              <a:latin typeface="+mn-lt"/>
            </a:endParaRPr>
          </a:p>
        </p:txBody>
      </p:sp>
      <p:sp>
        <p:nvSpPr>
          <p:cNvPr id="15" name="Rectangle 36">
            <a:extLst>
              <a:ext uri="{FF2B5EF4-FFF2-40B4-BE49-F238E27FC236}">
                <a16:creationId xmlns:a16="http://schemas.microsoft.com/office/drawing/2014/main" id="{336A74C0-A223-46BC-950A-5C256B933095}"/>
              </a:ext>
            </a:extLst>
          </p:cNvPr>
          <p:cNvSpPr>
            <a:spLocks noGrp="1" noChangeArrowheads="1"/>
          </p:cNvSpPr>
          <p:nvPr>
            <p:ph type="subTitle" sz="quarter" idx="1" hasCustomPrompt="1"/>
          </p:nvPr>
        </p:nvSpPr>
        <p:spPr>
          <a:xfrm>
            <a:off x="365758" y="4023360"/>
            <a:ext cx="6217920" cy="1920240"/>
          </a:xfrm>
        </p:spPr>
        <p:txBody>
          <a:bodyPr numCol="1">
            <a:normAutofit/>
          </a:bodyPr>
          <a:lstStyle>
            <a:lvl1pPr marL="0" marR="0" indent="0" algn="l" defTabSz="914400" rtl="0" eaLnBrk="1" fontAlgn="base" latinLnBrk="0" hangingPunct="1">
              <a:lnSpc>
                <a:spcPct val="100000"/>
              </a:lnSpc>
              <a:spcBef>
                <a:spcPct val="0"/>
              </a:spcBef>
              <a:spcAft>
                <a:spcPts val="0"/>
              </a:spcAft>
              <a:buClr>
                <a:schemeClr val="tx1">
                  <a:lumMod val="65000"/>
                  <a:lumOff val="35000"/>
                </a:schemeClr>
              </a:buClr>
              <a:buSzPct val="80000"/>
              <a:buFontTx/>
              <a:buNone/>
              <a:tabLst/>
              <a:defRPr sz="2000">
                <a:solidFill>
                  <a:schemeClr val="bg1"/>
                </a:solidFill>
                <a:latin typeface="+mn-lt"/>
                <a:cs typeface="Calibri Light" panose="020F0302020204030204" pitchFamily="34" charset="0"/>
              </a:defRPr>
            </a:lvl1pPr>
          </a:lstStyle>
          <a:p>
            <a:r>
              <a:rPr lang="en-US" dirty="0"/>
              <a:t>Speaker’s Name</a:t>
            </a:r>
            <a:br>
              <a:rPr lang="en-US" dirty="0"/>
            </a:br>
            <a:r>
              <a:rPr lang="en-US" dirty="0"/>
              <a:t>Speaker’s Job Title</a:t>
            </a:r>
            <a:br>
              <a:rPr lang="en-US" dirty="0"/>
            </a:br>
            <a:br>
              <a:rPr lang="en-US" dirty="0"/>
            </a:br>
            <a:r>
              <a:rPr lang="en-US" dirty="0"/>
              <a:t>Event Name</a:t>
            </a:r>
            <a:br>
              <a:rPr lang="en-US" dirty="0"/>
            </a:br>
            <a:r>
              <a:rPr lang="en-US" dirty="0"/>
              <a:t>Date</a:t>
            </a:r>
          </a:p>
        </p:txBody>
      </p:sp>
      <p:sp>
        <p:nvSpPr>
          <p:cNvPr id="16" name="Rectangle 35">
            <a:extLst>
              <a:ext uri="{FF2B5EF4-FFF2-40B4-BE49-F238E27FC236}">
                <a16:creationId xmlns:a16="http://schemas.microsoft.com/office/drawing/2014/main" id="{73DAF180-15A4-4BE3-B0CC-48CBC7F9C9E0}"/>
              </a:ext>
            </a:extLst>
          </p:cNvPr>
          <p:cNvSpPr>
            <a:spLocks noGrp="1" noChangeArrowheads="1"/>
          </p:cNvSpPr>
          <p:nvPr>
            <p:ph type="ctrTitle" sz="quarter" hasCustomPrompt="1"/>
          </p:nvPr>
        </p:nvSpPr>
        <p:spPr>
          <a:xfrm>
            <a:off x="365758" y="731520"/>
            <a:ext cx="6217920" cy="2377440"/>
          </a:xfrm>
        </p:spPr>
        <p:txBody>
          <a:bodyPr anchor="b">
            <a:normAutofit/>
          </a:bodyPr>
          <a:lstStyle>
            <a:lvl1pPr algn="l">
              <a:spcAft>
                <a:spcPts val="600"/>
              </a:spcAft>
              <a:defRPr sz="3600">
                <a:solidFill>
                  <a:schemeClr val="bg1"/>
                </a:solidFill>
              </a:defRPr>
            </a:lvl1pPr>
          </a:lstStyle>
          <a:p>
            <a:r>
              <a:rPr lang="en-US" dirty="0"/>
              <a:t>CLICK TO EDIT MASTER TITLE</a:t>
            </a:r>
          </a:p>
        </p:txBody>
      </p:sp>
      <p:sp>
        <p:nvSpPr>
          <p:cNvPr id="17" name="Rectangle 16">
            <a:extLst>
              <a:ext uri="{FF2B5EF4-FFF2-40B4-BE49-F238E27FC236}">
                <a16:creationId xmlns:a16="http://schemas.microsoft.com/office/drawing/2014/main" id="{00003823-90A6-477A-AC03-4669EEFDD197}"/>
              </a:ext>
            </a:extLst>
          </p:cNvPr>
          <p:cNvSpPr/>
          <p:nvPr userDrawn="1"/>
        </p:nvSpPr>
        <p:spPr bwMode="auto">
          <a:xfrm flipH="1">
            <a:off x="-1" y="0"/>
            <a:ext cx="103465" cy="6858000"/>
          </a:xfrm>
          <a:prstGeom prst="rect">
            <a:avLst/>
          </a:prstGeom>
          <a:solidFill>
            <a:srgbClr val="0040C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219075" marR="0" indent="-219075" algn="ctr" defTabSz="914400" rtl="0" eaLnBrk="0" fontAlgn="base" latinLnBrk="0" hangingPunct="0">
              <a:lnSpc>
                <a:spcPct val="100000"/>
              </a:lnSpc>
              <a:spcBef>
                <a:spcPct val="50000"/>
              </a:spcBef>
              <a:spcAft>
                <a:spcPct val="0"/>
              </a:spcAft>
              <a:buClrTx/>
              <a:buSzTx/>
              <a:buFontTx/>
              <a:buNone/>
              <a:tabLst/>
            </a:pPr>
            <a:endParaRPr kumimoji="0" lang="en-US" sz="1600" b="0" i="0" u="none" strike="noStrike" cap="none" normalizeH="0" baseline="0" dirty="0">
              <a:ln>
                <a:noFill/>
              </a:ln>
              <a:solidFill>
                <a:srgbClr val="000000"/>
              </a:solidFill>
              <a:effectLst/>
              <a:latin typeface="Arial" charset="0"/>
            </a:endParaRPr>
          </a:p>
        </p:txBody>
      </p:sp>
      <p:sp>
        <p:nvSpPr>
          <p:cNvPr id="18" name="Text Placeholder 7">
            <a:extLst>
              <a:ext uri="{FF2B5EF4-FFF2-40B4-BE49-F238E27FC236}">
                <a16:creationId xmlns:a16="http://schemas.microsoft.com/office/drawing/2014/main" id="{8C726F29-9B81-4284-BEAB-1D2A0A773AB9}"/>
              </a:ext>
            </a:extLst>
          </p:cNvPr>
          <p:cNvSpPr>
            <a:spLocks noGrp="1"/>
          </p:cNvSpPr>
          <p:nvPr>
            <p:ph type="body" sz="quarter" idx="10" hasCustomPrompt="1"/>
          </p:nvPr>
        </p:nvSpPr>
        <p:spPr>
          <a:xfrm>
            <a:off x="365758" y="3108960"/>
            <a:ext cx="6217920" cy="914400"/>
          </a:xfrm>
        </p:spPr>
        <p:txBody>
          <a:bodyPr>
            <a:normAutofit/>
          </a:bodyPr>
          <a:lstStyle>
            <a:lvl1pPr marL="0" indent="0">
              <a:buNone/>
              <a:defRPr sz="2400" b="1" baseline="0">
                <a:solidFill>
                  <a:schemeClr val="tx2">
                    <a:lumMod val="40000"/>
                    <a:lumOff val="60000"/>
                  </a:schemeClr>
                </a:solidFill>
                <a:latin typeface="+mj-lt"/>
              </a:defRPr>
            </a:lvl1pPr>
          </a:lstStyle>
          <a:p>
            <a:pPr lvl="0"/>
            <a:r>
              <a:rPr lang="en-US" dirty="0"/>
              <a:t>Click To Edit Subtitle</a:t>
            </a:r>
          </a:p>
        </p:txBody>
      </p:sp>
      <p:grpSp>
        <p:nvGrpSpPr>
          <p:cNvPr id="19" name="Group 18">
            <a:extLst>
              <a:ext uri="{FF2B5EF4-FFF2-40B4-BE49-F238E27FC236}">
                <a16:creationId xmlns:a16="http://schemas.microsoft.com/office/drawing/2014/main" id="{260935A5-5331-4D5C-B8B2-E787D14F37CD}"/>
              </a:ext>
            </a:extLst>
          </p:cNvPr>
          <p:cNvGrpSpPr/>
          <p:nvPr userDrawn="1"/>
        </p:nvGrpSpPr>
        <p:grpSpPr>
          <a:xfrm>
            <a:off x="338624" y="6181725"/>
            <a:ext cx="4435668" cy="542465"/>
            <a:chOff x="338624" y="6181725"/>
            <a:chExt cx="4435668" cy="542465"/>
          </a:xfrm>
        </p:grpSpPr>
        <p:sp>
          <p:nvSpPr>
            <p:cNvPr id="20" name="Text Box 47">
              <a:extLst>
                <a:ext uri="{FF2B5EF4-FFF2-40B4-BE49-F238E27FC236}">
                  <a16:creationId xmlns:a16="http://schemas.microsoft.com/office/drawing/2014/main" id="{1543F947-2CD5-4999-91AD-575B7FBF6950}"/>
                </a:ext>
              </a:extLst>
            </p:cNvPr>
            <p:cNvSpPr txBox="1">
              <a:spLocks noChangeArrowheads="1"/>
            </p:cNvSpPr>
            <p:nvPr userDrawn="1"/>
          </p:nvSpPr>
          <p:spPr bwMode="auto">
            <a:xfrm>
              <a:off x="1912610" y="6505633"/>
              <a:ext cx="2861682" cy="215444"/>
            </a:xfrm>
            <a:prstGeom prst="rect">
              <a:avLst/>
            </a:prstGeom>
            <a:noFill/>
            <a:ln w="9525">
              <a:noFill/>
              <a:miter lim="800000"/>
              <a:headEnd/>
              <a:tailEnd/>
            </a:ln>
            <a:effectLst/>
          </p:spPr>
          <p:txBody>
            <a:bodyPr wrap="none">
              <a:spAutoFit/>
            </a:bodyPr>
            <a:lstStyle/>
            <a:p>
              <a:pPr algn="ctr">
                <a:spcBef>
                  <a:spcPts val="0"/>
                </a:spcBef>
              </a:pPr>
              <a:r>
                <a:rPr lang="en-US" sz="800" dirty="0">
                  <a:solidFill>
                    <a:schemeClr val="bg1">
                      <a:lumMod val="65000"/>
                    </a:schemeClr>
                  </a:solidFill>
                  <a:latin typeface="Calibri Light" panose="020F0302020204030204" pitchFamily="34" charset="0"/>
                  <a:cs typeface="Calibri Light" panose="020F0302020204030204" pitchFamily="34" charset="0"/>
                </a:rPr>
                <a:t>© 2022 Electric Power Research Institute, Inc. All rights reserved.</a:t>
              </a:r>
            </a:p>
          </p:txBody>
        </p:sp>
        <p:sp>
          <p:nvSpPr>
            <p:cNvPr id="21" name="TextBox 20">
              <a:hlinkClick r:id="rId3"/>
              <a:extLst>
                <a:ext uri="{FF2B5EF4-FFF2-40B4-BE49-F238E27FC236}">
                  <a16:creationId xmlns:a16="http://schemas.microsoft.com/office/drawing/2014/main" id="{B5472040-DAF7-49EE-98F1-32B31821D271}"/>
                </a:ext>
              </a:extLst>
            </p:cNvPr>
            <p:cNvSpPr txBox="1"/>
            <p:nvPr userDrawn="1"/>
          </p:nvSpPr>
          <p:spPr>
            <a:xfrm>
              <a:off x="338624" y="6462580"/>
              <a:ext cx="1510665" cy="261610"/>
            </a:xfrm>
            <a:prstGeom prst="rect">
              <a:avLst/>
            </a:prstGeom>
            <a:noFill/>
          </p:spPr>
          <p:txBody>
            <a:bodyPr wrap="square" rtlCol="0">
              <a:spAutoFit/>
            </a:bodyPr>
            <a:lstStyle/>
            <a:p>
              <a:pPr algn="l"/>
              <a:r>
                <a:rPr lang="en-US" sz="1100" b="1" spc="200" baseline="0" dirty="0">
                  <a:solidFill>
                    <a:schemeClr val="bg1">
                      <a:lumMod val="65000"/>
                    </a:schemeClr>
                  </a:solidFill>
                  <a:latin typeface="Century Gothic" panose="020B0502020202020204" pitchFamily="34" charset="0"/>
                </a:rPr>
                <a:t>www.epri.com</a:t>
              </a:r>
            </a:p>
          </p:txBody>
        </p:sp>
        <p:cxnSp>
          <p:nvCxnSpPr>
            <p:cNvPr id="22" name="Straight Connector 21">
              <a:extLst>
                <a:ext uri="{FF2B5EF4-FFF2-40B4-BE49-F238E27FC236}">
                  <a16:creationId xmlns:a16="http://schemas.microsoft.com/office/drawing/2014/main" id="{FAF9D9D9-25D6-4B21-98BD-03C1BCC4484B}"/>
                </a:ext>
              </a:extLst>
            </p:cNvPr>
            <p:cNvCxnSpPr/>
            <p:nvPr userDrawn="1"/>
          </p:nvCxnSpPr>
          <p:spPr bwMode="auto">
            <a:xfrm>
              <a:off x="1849289" y="6181725"/>
              <a:ext cx="0" cy="523415"/>
            </a:xfrm>
            <a:prstGeom prst="line">
              <a:avLst/>
            </a:prstGeom>
            <a:solidFill>
              <a:schemeClr val="accent1"/>
            </a:solidFill>
            <a:ln w="12700" cap="flat" cmpd="sng" algn="ctr">
              <a:solidFill>
                <a:schemeClr val="tx1">
                  <a:lumMod val="50000"/>
                  <a:lumOff val="50000"/>
                </a:schemeClr>
              </a:solidFill>
              <a:prstDash val="solid"/>
              <a:round/>
              <a:headEnd type="none" w="med" len="med"/>
              <a:tailEnd type="none" w="med" len="med"/>
            </a:ln>
            <a:effectLst/>
          </p:spPr>
        </p:cxnSp>
        <p:pic>
          <p:nvPicPr>
            <p:cNvPr id="24" name="Picture 23">
              <a:hlinkClick r:id="rId4"/>
              <a:extLst>
                <a:ext uri="{FF2B5EF4-FFF2-40B4-BE49-F238E27FC236}">
                  <a16:creationId xmlns:a16="http://schemas.microsoft.com/office/drawing/2014/main" id="{0FD9CB8F-F626-433E-B0F9-62CFB7254493}"/>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992809" y="6284322"/>
              <a:ext cx="150229" cy="150229"/>
            </a:xfrm>
            <a:prstGeom prst="rect">
              <a:avLst/>
            </a:prstGeom>
          </p:spPr>
        </p:pic>
        <p:pic>
          <p:nvPicPr>
            <p:cNvPr id="26" name="Picture 25">
              <a:hlinkClick r:id="rId6"/>
              <a:extLst>
                <a:ext uri="{FF2B5EF4-FFF2-40B4-BE49-F238E27FC236}">
                  <a16:creationId xmlns:a16="http://schemas.microsoft.com/office/drawing/2014/main" id="{11CD34C3-0F8A-49C9-B966-3B44522D39EF}"/>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1511415" y="6277559"/>
              <a:ext cx="75579" cy="163755"/>
            </a:xfrm>
            <a:prstGeom prst="rect">
              <a:avLst/>
            </a:prstGeom>
          </p:spPr>
        </p:pic>
        <p:pic>
          <p:nvPicPr>
            <p:cNvPr id="27" name="Picture 26">
              <a:hlinkClick r:id="rId8"/>
              <a:extLst>
                <a:ext uri="{FF2B5EF4-FFF2-40B4-BE49-F238E27FC236}">
                  <a16:creationId xmlns:a16="http://schemas.microsoft.com/office/drawing/2014/main" id="{2E7D2D06-4352-44B1-A75A-F5B807921D3D}"/>
                </a:ext>
              </a:extLst>
            </p:cNvPr>
            <p:cNvPicPr>
              <a:picLocks noChangeAspect="1"/>
            </p:cNvPicPr>
            <p:nvPr userDrawn="1"/>
          </p:nvPicPr>
          <p:blipFill>
            <a:blip r:embed="rId9" cstate="screen">
              <a:extLst>
                <a:ext uri="{28A0092B-C50C-407E-A947-70E740481C1C}">
                  <a14:useLocalDpi xmlns:a14="http://schemas.microsoft.com/office/drawing/2010/main"/>
                </a:ext>
              </a:extLst>
            </a:blip>
            <a:stretch>
              <a:fillRect/>
            </a:stretch>
          </p:blipFill>
          <p:spPr>
            <a:xfrm>
              <a:off x="484743" y="6293930"/>
              <a:ext cx="160709" cy="131013"/>
            </a:xfrm>
            <a:prstGeom prst="rect">
              <a:avLst/>
            </a:prstGeom>
          </p:spPr>
        </p:pic>
      </p:grpSp>
    </p:spTree>
    <p:extLst>
      <p:ext uri="{BB962C8B-B14F-4D97-AF65-F5344CB8AC3E}">
        <p14:creationId xmlns:p14="http://schemas.microsoft.com/office/powerpoint/2010/main" val="295851848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G&amp;LCR Title Slide">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35804657-5855-4902-9A2C-CCCB0130A19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5" name="Rectangle 24">
            <a:extLst>
              <a:ext uri="{FF2B5EF4-FFF2-40B4-BE49-F238E27FC236}">
                <a16:creationId xmlns:a16="http://schemas.microsoft.com/office/drawing/2014/main" id="{907981A0-E568-4019-80B5-520E03DD0A35}"/>
              </a:ext>
            </a:extLst>
          </p:cNvPr>
          <p:cNvSpPr/>
          <p:nvPr userDrawn="1"/>
        </p:nvSpPr>
        <p:spPr bwMode="auto">
          <a:xfrm>
            <a:off x="-2" y="1"/>
            <a:ext cx="6870139" cy="6858000"/>
          </a:xfrm>
          <a:prstGeom prst="rect">
            <a:avLst/>
          </a:prstGeom>
          <a:solidFill>
            <a:schemeClr val="tx1">
              <a:lumMod val="85000"/>
              <a:lumOff val="1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0" fontAlgn="base" latinLnBrk="0" hangingPunct="0">
              <a:lnSpc>
                <a:spcPct val="100000"/>
              </a:lnSpc>
              <a:spcBef>
                <a:spcPts val="0"/>
              </a:spcBef>
              <a:spcAft>
                <a:spcPct val="0"/>
              </a:spcAft>
              <a:buClrTx/>
              <a:buSzTx/>
              <a:buFontTx/>
              <a:buNone/>
              <a:tabLst/>
            </a:pPr>
            <a:endParaRPr kumimoji="0" lang="en-US" sz="1800" b="0" i="0" u="none" strike="noStrike" cap="none" normalizeH="0" baseline="0" dirty="0">
              <a:ln>
                <a:noFill/>
              </a:ln>
              <a:solidFill>
                <a:schemeClr val="tx1"/>
              </a:solidFill>
              <a:effectLst/>
              <a:latin typeface="+mn-lt"/>
            </a:endParaRPr>
          </a:p>
        </p:txBody>
      </p:sp>
      <p:sp>
        <p:nvSpPr>
          <p:cNvPr id="15" name="Rectangle 36">
            <a:extLst>
              <a:ext uri="{FF2B5EF4-FFF2-40B4-BE49-F238E27FC236}">
                <a16:creationId xmlns:a16="http://schemas.microsoft.com/office/drawing/2014/main" id="{0E5FCFF2-B598-4D15-976B-D888841FBD6A}"/>
              </a:ext>
            </a:extLst>
          </p:cNvPr>
          <p:cNvSpPr>
            <a:spLocks noGrp="1" noChangeArrowheads="1"/>
          </p:cNvSpPr>
          <p:nvPr>
            <p:ph type="subTitle" sz="quarter" idx="1" hasCustomPrompt="1"/>
          </p:nvPr>
        </p:nvSpPr>
        <p:spPr>
          <a:xfrm>
            <a:off x="365758" y="4023360"/>
            <a:ext cx="6217920" cy="1920240"/>
          </a:xfrm>
        </p:spPr>
        <p:txBody>
          <a:bodyPr numCol="1">
            <a:normAutofit/>
          </a:bodyPr>
          <a:lstStyle>
            <a:lvl1pPr marL="0" marR="0" indent="0" algn="l" defTabSz="914400" rtl="0" eaLnBrk="1" fontAlgn="base" latinLnBrk="0" hangingPunct="1">
              <a:lnSpc>
                <a:spcPct val="100000"/>
              </a:lnSpc>
              <a:spcBef>
                <a:spcPct val="0"/>
              </a:spcBef>
              <a:spcAft>
                <a:spcPts val="0"/>
              </a:spcAft>
              <a:buClr>
                <a:schemeClr val="tx1">
                  <a:lumMod val="65000"/>
                  <a:lumOff val="35000"/>
                </a:schemeClr>
              </a:buClr>
              <a:buSzPct val="80000"/>
              <a:buFontTx/>
              <a:buNone/>
              <a:tabLst/>
              <a:defRPr sz="2000">
                <a:solidFill>
                  <a:schemeClr val="bg1"/>
                </a:solidFill>
                <a:latin typeface="+mn-lt"/>
                <a:cs typeface="Calibri Light" panose="020F0302020204030204" pitchFamily="34" charset="0"/>
              </a:defRPr>
            </a:lvl1pPr>
          </a:lstStyle>
          <a:p>
            <a:r>
              <a:rPr lang="en-US" dirty="0"/>
              <a:t>Speaker’s Name</a:t>
            </a:r>
            <a:br>
              <a:rPr lang="en-US" dirty="0"/>
            </a:br>
            <a:r>
              <a:rPr lang="en-US" dirty="0"/>
              <a:t>Speaker’s Job Title</a:t>
            </a:r>
            <a:br>
              <a:rPr lang="en-US" dirty="0"/>
            </a:br>
            <a:br>
              <a:rPr lang="en-US" dirty="0"/>
            </a:br>
            <a:r>
              <a:rPr lang="en-US" dirty="0"/>
              <a:t>Event Name</a:t>
            </a:r>
            <a:br>
              <a:rPr lang="en-US" dirty="0"/>
            </a:br>
            <a:r>
              <a:rPr lang="en-US" dirty="0"/>
              <a:t>Date</a:t>
            </a:r>
          </a:p>
        </p:txBody>
      </p:sp>
      <p:sp>
        <p:nvSpPr>
          <p:cNvPr id="16" name="Rectangle 35">
            <a:extLst>
              <a:ext uri="{FF2B5EF4-FFF2-40B4-BE49-F238E27FC236}">
                <a16:creationId xmlns:a16="http://schemas.microsoft.com/office/drawing/2014/main" id="{643D994C-FBFD-4CDC-AE44-B05123BF6BE8}"/>
              </a:ext>
            </a:extLst>
          </p:cNvPr>
          <p:cNvSpPr>
            <a:spLocks noGrp="1" noChangeArrowheads="1"/>
          </p:cNvSpPr>
          <p:nvPr>
            <p:ph type="ctrTitle" sz="quarter" hasCustomPrompt="1"/>
          </p:nvPr>
        </p:nvSpPr>
        <p:spPr>
          <a:xfrm>
            <a:off x="365758" y="731520"/>
            <a:ext cx="6217920" cy="2377440"/>
          </a:xfrm>
        </p:spPr>
        <p:txBody>
          <a:bodyPr anchor="b">
            <a:normAutofit/>
          </a:bodyPr>
          <a:lstStyle>
            <a:lvl1pPr algn="l">
              <a:spcAft>
                <a:spcPts val="600"/>
              </a:spcAft>
              <a:defRPr sz="3600">
                <a:solidFill>
                  <a:schemeClr val="bg1"/>
                </a:solidFill>
              </a:defRPr>
            </a:lvl1pPr>
          </a:lstStyle>
          <a:p>
            <a:r>
              <a:rPr lang="en-US" dirty="0"/>
              <a:t>CLICK TO EDIT MASTER TITLE</a:t>
            </a:r>
          </a:p>
        </p:txBody>
      </p:sp>
      <p:sp>
        <p:nvSpPr>
          <p:cNvPr id="17" name="Rectangle 16">
            <a:extLst>
              <a:ext uri="{FF2B5EF4-FFF2-40B4-BE49-F238E27FC236}">
                <a16:creationId xmlns:a16="http://schemas.microsoft.com/office/drawing/2014/main" id="{C2417D22-7836-4487-85F1-3016BE1064FF}"/>
              </a:ext>
            </a:extLst>
          </p:cNvPr>
          <p:cNvSpPr/>
          <p:nvPr userDrawn="1"/>
        </p:nvSpPr>
        <p:spPr bwMode="auto">
          <a:xfrm flipH="1">
            <a:off x="-1" y="0"/>
            <a:ext cx="103465" cy="6858000"/>
          </a:xfrm>
          <a:prstGeom prst="rect">
            <a:avLst/>
          </a:prstGeom>
          <a:solidFill>
            <a:srgbClr val="0040C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219075" marR="0" indent="-219075" algn="ctr" defTabSz="914400" rtl="0" eaLnBrk="0" fontAlgn="base" latinLnBrk="0" hangingPunct="0">
              <a:lnSpc>
                <a:spcPct val="100000"/>
              </a:lnSpc>
              <a:spcBef>
                <a:spcPct val="50000"/>
              </a:spcBef>
              <a:spcAft>
                <a:spcPct val="0"/>
              </a:spcAft>
              <a:buClrTx/>
              <a:buSzTx/>
              <a:buFontTx/>
              <a:buNone/>
              <a:tabLst/>
            </a:pPr>
            <a:endParaRPr kumimoji="0" lang="en-US" sz="1600" b="0" i="0" u="none" strike="noStrike" cap="none" normalizeH="0" baseline="0" dirty="0">
              <a:ln>
                <a:noFill/>
              </a:ln>
              <a:solidFill>
                <a:srgbClr val="000000"/>
              </a:solidFill>
              <a:effectLst/>
              <a:latin typeface="Arial" charset="0"/>
            </a:endParaRPr>
          </a:p>
        </p:txBody>
      </p:sp>
      <p:sp>
        <p:nvSpPr>
          <p:cNvPr id="18" name="Text Placeholder 7">
            <a:extLst>
              <a:ext uri="{FF2B5EF4-FFF2-40B4-BE49-F238E27FC236}">
                <a16:creationId xmlns:a16="http://schemas.microsoft.com/office/drawing/2014/main" id="{C2AA1D4D-8510-4AD9-8488-C60E3C249D83}"/>
              </a:ext>
            </a:extLst>
          </p:cNvPr>
          <p:cNvSpPr>
            <a:spLocks noGrp="1"/>
          </p:cNvSpPr>
          <p:nvPr>
            <p:ph type="body" sz="quarter" idx="10" hasCustomPrompt="1"/>
          </p:nvPr>
        </p:nvSpPr>
        <p:spPr>
          <a:xfrm>
            <a:off x="365758" y="3108960"/>
            <a:ext cx="6217920" cy="914400"/>
          </a:xfrm>
        </p:spPr>
        <p:txBody>
          <a:bodyPr>
            <a:normAutofit/>
          </a:bodyPr>
          <a:lstStyle>
            <a:lvl1pPr marL="0" indent="0">
              <a:buNone/>
              <a:defRPr sz="2400" b="1" baseline="0">
                <a:solidFill>
                  <a:schemeClr val="tx2">
                    <a:lumMod val="40000"/>
                    <a:lumOff val="60000"/>
                  </a:schemeClr>
                </a:solidFill>
                <a:latin typeface="+mj-lt"/>
              </a:defRPr>
            </a:lvl1pPr>
          </a:lstStyle>
          <a:p>
            <a:pPr lvl="0"/>
            <a:r>
              <a:rPr lang="en-US" dirty="0"/>
              <a:t>Click To Edit Subtitle</a:t>
            </a:r>
          </a:p>
        </p:txBody>
      </p:sp>
      <p:grpSp>
        <p:nvGrpSpPr>
          <p:cNvPr id="19" name="Group 18">
            <a:extLst>
              <a:ext uri="{FF2B5EF4-FFF2-40B4-BE49-F238E27FC236}">
                <a16:creationId xmlns:a16="http://schemas.microsoft.com/office/drawing/2014/main" id="{0A4CB0F9-2B3B-4498-A401-385B85C289B4}"/>
              </a:ext>
            </a:extLst>
          </p:cNvPr>
          <p:cNvGrpSpPr/>
          <p:nvPr userDrawn="1"/>
        </p:nvGrpSpPr>
        <p:grpSpPr>
          <a:xfrm>
            <a:off x="338624" y="6181725"/>
            <a:ext cx="4435668" cy="542465"/>
            <a:chOff x="338624" y="6181725"/>
            <a:chExt cx="4435668" cy="542465"/>
          </a:xfrm>
        </p:grpSpPr>
        <p:sp>
          <p:nvSpPr>
            <p:cNvPr id="20" name="Text Box 47">
              <a:extLst>
                <a:ext uri="{FF2B5EF4-FFF2-40B4-BE49-F238E27FC236}">
                  <a16:creationId xmlns:a16="http://schemas.microsoft.com/office/drawing/2014/main" id="{F01B1046-0558-4D79-8DE8-F0CE2BE4AD44}"/>
                </a:ext>
              </a:extLst>
            </p:cNvPr>
            <p:cNvSpPr txBox="1">
              <a:spLocks noChangeArrowheads="1"/>
            </p:cNvSpPr>
            <p:nvPr userDrawn="1"/>
          </p:nvSpPr>
          <p:spPr bwMode="auto">
            <a:xfrm>
              <a:off x="1912610" y="6505633"/>
              <a:ext cx="2861682" cy="215444"/>
            </a:xfrm>
            <a:prstGeom prst="rect">
              <a:avLst/>
            </a:prstGeom>
            <a:noFill/>
            <a:ln w="9525">
              <a:noFill/>
              <a:miter lim="800000"/>
              <a:headEnd/>
              <a:tailEnd/>
            </a:ln>
            <a:effectLst/>
          </p:spPr>
          <p:txBody>
            <a:bodyPr wrap="none">
              <a:spAutoFit/>
            </a:bodyPr>
            <a:lstStyle/>
            <a:p>
              <a:pPr algn="ctr">
                <a:spcBef>
                  <a:spcPts val="0"/>
                </a:spcBef>
              </a:pPr>
              <a:r>
                <a:rPr lang="en-US" sz="800" dirty="0">
                  <a:solidFill>
                    <a:schemeClr val="bg1">
                      <a:lumMod val="65000"/>
                    </a:schemeClr>
                  </a:solidFill>
                  <a:latin typeface="Calibri Light" panose="020F0302020204030204" pitchFamily="34" charset="0"/>
                  <a:cs typeface="Calibri Light" panose="020F0302020204030204" pitchFamily="34" charset="0"/>
                </a:rPr>
                <a:t>© 2022 Electric Power Research Institute, Inc. All rights reserved.</a:t>
              </a:r>
            </a:p>
          </p:txBody>
        </p:sp>
        <p:sp>
          <p:nvSpPr>
            <p:cNvPr id="21" name="TextBox 20">
              <a:hlinkClick r:id="rId3"/>
              <a:extLst>
                <a:ext uri="{FF2B5EF4-FFF2-40B4-BE49-F238E27FC236}">
                  <a16:creationId xmlns:a16="http://schemas.microsoft.com/office/drawing/2014/main" id="{A8CE954D-BB6A-4798-AA35-CAF9B0D557A1}"/>
                </a:ext>
              </a:extLst>
            </p:cNvPr>
            <p:cNvSpPr txBox="1"/>
            <p:nvPr userDrawn="1"/>
          </p:nvSpPr>
          <p:spPr>
            <a:xfrm>
              <a:off x="338624" y="6462580"/>
              <a:ext cx="1510665" cy="261610"/>
            </a:xfrm>
            <a:prstGeom prst="rect">
              <a:avLst/>
            </a:prstGeom>
            <a:noFill/>
          </p:spPr>
          <p:txBody>
            <a:bodyPr wrap="square" rtlCol="0">
              <a:spAutoFit/>
            </a:bodyPr>
            <a:lstStyle/>
            <a:p>
              <a:pPr algn="l"/>
              <a:r>
                <a:rPr lang="en-US" sz="1100" b="1" spc="200" baseline="0" dirty="0">
                  <a:solidFill>
                    <a:schemeClr val="bg1">
                      <a:lumMod val="65000"/>
                    </a:schemeClr>
                  </a:solidFill>
                  <a:latin typeface="Century Gothic" panose="020B0502020202020204" pitchFamily="34" charset="0"/>
                </a:rPr>
                <a:t>www.epri.com</a:t>
              </a:r>
            </a:p>
          </p:txBody>
        </p:sp>
        <p:cxnSp>
          <p:nvCxnSpPr>
            <p:cNvPr id="22" name="Straight Connector 21">
              <a:extLst>
                <a:ext uri="{FF2B5EF4-FFF2-40B4-BE49-F238E27FC236}">
                  <a16:creationId xmlns:a16="http://schemas.microsoft.com/office/drawing/2014/main" id="{5D9FAF62-DBCD-4B7D-B617-AF7627633546}"/>
                </a:ext>
              </a:extLst>
            </p:cNvPr>
            <p:cNvCxnSpPr/>
            <p:nvPr userDrawn="1"/>
          </p:nvCxnSpPr>
          <p:spPr bwMode="auto">
            <a:xfrm>
              <a:off x="1849289" y="6181725"/>
              <a:ext cx="0" cy="523415"/>
            </a:xfrm>
            <a:prstGeom prst="line">
              <a:avLst/>
            </a:prstGeom>
            <a:solidFill>
              <a:schemeClr val="accent1"/>
            </a:solidFill>
            <a:ln w="12700" cap="flat" cmpd="sng" algn="ctr">
              <a:solidFill>
                <a:schemeClr val="tx1">
                  <a:lumMod val="50000"/>
                  <a:lumOff val="50000"/>
                </a:schemeClr>
              </a:solidFill>
              <a:prstDash val="solid"/>
              <a:round/>
              <a:headEnd type="none" w="med" len="med"/>
              <a:tailEnd type="none" w="med" len="med"/>
            </a:ln>
            <a:effectLst/>
          </p:spPr>
        </p:cxnSp>
        <p:pic>
          <p:nvPicPr>
            <p:cNvPr id="23" name="Picture 22">
              <a:hlinkClick r:id="rId4"/>
              <a:extLst>
                <a:ext uri="{FF2B5EF4-FFF2-40B4-BE49-F238E27FC236}">
                  <a16:creationId xmlns:a16="http://schemas.microsoft.com/office/drawing/2014/main" id="{496FB102-C04A-43BC-918E-48AECF8B5371}"/>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992809" y="6284322"/>
              <a:ext cx="150229" cy="150229"/>
            </a:xfrm>
            <a:prstGeom prst="rect">
              <a:avLst/>
            </a:prstGeom>
          </p:spPr>
        </p:pic>
        <p:pic>
          <p:nvPicPr>
            <p:cNvPr id="24" name="Picture 23">
              <a:hlinkClick r:id="rId6"/>
              <a:extLst>
                <a:ext uri="{FF2B5EF4-FFF2-40B4-BE49-F238E27FC236}">
                  <a16:creationId xmlns:a16="http://schemas.microsoft.com/office/drawing/2014/main" id="{D350FCD0-BAB5-458B-B471-3BE1BB131518}"/>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1511415" y="6277559"/>
              <a:ext cx="75579" cy="163755"/>
            </a:xfrm>
            <a:prstGeom prst="rect">
              <a:avLst/>
            </a:prstGeom>
          </p:spPr>
        </p:pic>
        <p:pic>
          <p:nvPicPr>
            <p:cNvPr id="26" name="Picture 25">
              <a:hlinkClick r:id="rId8"/>
              <a:extLst>
                <a:ext uri="{FF2B5EF4-FFF2-40B4-BE49-F238E27FC236}">
                  <a16:creationId xmlns:a16="http://schemas.microsoft.com/office/drawing/2014/main" id="{F194F28A-A69B-4A95-86BC-0E4BA0B7F06C}"/>
                </a:ext>
              </a:extLst>
            </p:cNvPr>
            <p:cNvPicPr>
              <a:picLocks noChangeAspect="1"/>
            </p:cNvPicPr>
            <p:nvPr userDrawn="1"/>
          </p:nvPicPr>
          <p:blipFill>
            <a:blip r:embed="rId9" cstate="screen">
              <a:extLst>
                <a:ext uri="{28A0092B-C50C-407E-A947-70E740481C1C}">
                  <a14:useLocalDpi xmlns:a14="http://schemas.microsoft.com/office/drawing/2010/main"/>
                </a:ext>
              </a:extLst>
            </a:blip>
            <a:stretch>
              <a:fillRect/>
            </a:stretch>
          </p:blipFill>
          <p:spPr>
            <a:xfrm>
              <a:off x="484743" y="6293930"/>
              <a:ext cx="160709" cy="131013"/>
            </a:xfrm>
            <a:prstGeom prst="rect">
              <a:avLst/>
            </a:prstGeom>
          </p:spPr>
        </p:pic>
      </p:grpSp>
    </p:spTree>
    <p:extLst>
      <p:ext uri="{BB962C8B-B14F-4D97-AF65-F5344CB8AC3E}">
        <p14:creationId xmlns:p14="http://schemas.microsoft.com/office/powerpoint/2010/main" val="38502437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E&amp;SES Title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C31F06-3E89-4DC2-BB45-7EE9A7B32C9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30" name="Rectangle 36"/>
          <p:cNvSpPr>
            <a:spLocks noGrp="1" noChangeArrowheads="1"/>
          </p:cNvSpPr>
          <p:nvPr>
            <p:ph type="subTitle" sz="quarter" idx="1" hasCustomPrompt="1"/>
          </p:nvPr>
        </p:nvSpPr>
        <p:spPr>
          <a:xfrm>
            <a:off x="365758" y="4023360"/>
            <a:ext cx="6217920" cy="1920240"/>
          </a:xfrm>
        </p:spPr>
        <p:txBody>
          <a:bodyPr numCol="1">
            <a:normAutofit/>
          </a:bodyPr>
          <a:lstStyle>
            <a:lvl1pPr marL="0" marR="0" indent="0" algn="l" defTabSz="914400" rtl="0" eaLnBrk="1" fontAlgn="base" latinLnBrk="0" hangingPunct="1">
              <a:lnSpc>
                <a:spcPct val="100000"/>
              </a:lnSpc>
              <a:spcBef>
                <a:spcPct val="0"/>
              </a:spcBef>
              <a:spcAft>
                <a:spcPts val="0"/>
              </a:spcAft>
              <a:buClr>
                <a:schemeClr val="tx1">
                  <a:lumMod val="65000"/>
                  <a:lumOff val="35000"/>
                </a:schemeClr>
              </a:buClr>
              <a:buSzPct val="80000"/>
              <a:buFontTx/>
              <a:buNone/>
              <a:tabLst/>
              <a:defRPr sz="2000">
                <a:solidFill>
                  <a:schemeClr val="tx1"/>
                </a:solidFill>
                <a:latin typeface="+mn-lt"/>
                <a:cs typeface="Calibri Light" panose="020F0302020204030204" pitchFamily="34" charset="0"/>
              </a:defRPr>
            </a:lvl1pPr>
          </a:lstStyle>
          <a:p>
            <a:r>
              <a:rPr lang="en-US" dirty="0"/>
              <a:t>Speaker’s Name</a:t>
            </a:r>
            <a:br>
              <a:rPr lang="en-US" dirty="0"/>
            </a:br>
            <a:r>
              <a:rPr lang="en-US" dirty="0"/>
              <a:t>Speaker’s Job Title</a:t>
            </a:r>
            <a:br>
              <a:rPr lang="en-US" dirty="0"/>
            </a:br>
            <a:br>
              <a:rPr lang="en-US" dirty="0"/>
            </a:br>
            <a:r>
              <a:rPr lang="en-US" dirty="0"/>
              <a:t>Event Name</a:t>
            </a:r>
            <a:br>
              <a:rPr lang="en-US" dirty="0"/>
            </a:br>
            <a:r>
              <a:rPr lang="en-US" dirty="0"/>
              <a:t>Date</a:t>
            </a:r>
          </a:p>
        </p:txBody>
      </p:sp>
      <p:sp>
        <p:nvSpPr>
          <p:cNvPr id="31" name="Rectangle 35"/>
          <p:cNvSpPr>
            <a:spLocks noGrp="1" noChangeArrowheads="1"/>
          </p:cNvSpPr>
          <p:nvPr>
            <p:ph type="ctrTitle" sz="quarter" hasCustomPrompt="1"/>
          </p:nvPr>
        </p:nvSpPr>
        <p:spPr>
          <a:xfrm>
            <a:off x="365758" y="731520"/>
            <a:ext cx="6217920" cy="2377440"/>
          </a:xfrm>
        </p:spPr>
        <p:txBody>
          <a:bodyPr anchor="b">
            <a:normAutofit/>
          </a:bodyPr>
          <a:lstStyle>
            <a:lvl1pPr algn="l">
              <a:spcAft>
                <a:spcPts val="600"/>
              </a:spcAft>
              <a:defRPr sz="3600">
                <a:solidFill>
                  <a:schemeClr val="tx1"/>
                </a:solidFill>
              </a:defRPr>
            </a:lvl1pPr>
          </a:lstStyle>
          <a:p>
            <a:r>
              <a:rPr lang="en-US" dirty="0"/>
              <a:t>CLICK TO EDIT MASTER TITLE</a:t>
            </a:r>
          </a:p>
        </p:txBody>
      </p:sp>
      <p:sp>
        <p:nvSpPr>
          <p:cNvPr id="32" name="Rectangle 31"/>
          <p:cNvSpPr/>
          <p:nvPr/>
        </p:nvSpPr>
        <p:spPr bwMode="auto">
          <a:xfrm flipH="1">
            <a:off x="-1" y="0"/>
            <a:ext cx="103465" cy="6858000"/>
          </a:xfrm>
          <a:prstGeom prst="rect">
            <a:avLst/>
          </a:prstGeom>
          <a:solidFill>
            <a:srgbClr val="0040C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219075" marR="0" indent="-219075" algn="ctr" defTabSz="914400" rtl="0" eaLnBrk="0" fontAlgn="base" latinLnBrk="0" hangingPunct="0">
              <a:lnSpc>
                <a:spcPct val="100000"/>
              </a:lnSpc>
              <a:spcBef>
                <a:spcPct val="50000"/>
              </a:spcBef>
              <a:spcAft>
                <a:spcPct val="0"/>
              </a:spcAft>
              <a:buClrTx/>
              <a:buSzTx/>
              <a:buFontTx/>
              <a:buNone/>
              <a:tabLst/>
            </a:pPr>
            <a:endParaRPr kumimoji="0" lang="en-US" sz="1600" b="0" i="0" u="none" strike="noStrike" cap="none" normalizeH="0" baseline="0" dirty="0">
              <a:ln>
                <a:noFill/>
              </a:ln>
              <a:solidFill>
                <a:srgbClr val="000000"/>
              </a:solidFill>
              <a:effectLst/>
              <a:latin typeface="Arial" charset="0"/>
            </a:endParaRPr>
          </a:p>
        </p:txBody>
      </p:sp>
      <p:sp>
        <p:nvSpPr>
          <p:cNvPr id="34" name="Text Placeholder 7"/>
          <p:cNvSpPr>
            <a:spLocks noGrp="1"/>
          </p:cNvSpPr>
          <p:nvPr>
            <p:ph type="body" sz="quarter" idx="10" hasCustomPrompt="1"/>
          </p:nvPr>
        </p:nvSpPr>
        <p:spPr>
          <a:xfrm>
            <a:off x="365758" y="3108960"/>
            <a:ext cx="6217920" cy="914400"/>
          </a:xfrm>
        </p:spPr>
        <p:txBody>
          <a:bodyPr>
            <a:normAutofit/>
          </a:bodyPr>
          <a:lstStyle>
            <a:lvl1pPr marL="0" indent="0">
              <a:buNone/>
              <a:defRPr sz="2400" b="1" baseline="0">
                <a:solidFill>
                  <a:srgbClr val="0040C0"/>
                </a:solidFill>
                <a:latin typeface="+mj-lt"/>
              </a:defRPr>
            </a:lvl1pPr>
          </a:lstStyle>
          <a:p>
            <a:pPr lvl="0"/>
            <a:r>
              <a:rPr lang="en-US" dirty="0"/>
              <a:t>Click To Edit Subtitle</a:t>
            </a:r>
          </a:p>
        </p:txBody>
      </p:sp>
      <p:grpSp>
        <p:nvGrpSpPr>
          <p:cNvPr id="25" name="Group 24">
            <a:extLst>
              <a:ext uri="{FF2B5EF4-FFF2-40B4-BE49-F238E27FC236}">
                <a16:creationId xmlns:a16="http://schemas.microsoft.com/office/drawing/2014/main" id="{F6A2914A-AAC4-4409-9DC2-C181488DA4B3}"/>
              </a:ext>
            </a:extLst>
          </p:cNvPr>
          <p:cNvGrpSpPr/>
          <p:nvPr userDrawn="1"/>
        </p:nvGrpSpPr>
        <p:grpSpPr>
          <a:xfrm>
            <a:off x="338624" y="6181725"/>
            <a:ext cx="4435668" cy="542465"/>
            <a:chOff x="338624" y="6181725"/>
            <a:chExt cx="4435668" cy="542465"/>
          </a:xfrm>
        </p:grpSpPr>
        <p:sp>
          <p:nvSpPr>
            <p:cNvPr id="29" name="Text Box 47">
              <a:extLst>
                <a:ext uri="{FF2B5EF4-FFF2-40B4-BE49-F238E27FC236}">
                  <a16:creationId xmlns:a16="http://schemas.microsoft.com/office/drawing/2014/main" id="{2AD0D039-F165-4672-8A4D-636C8A4722C6}"/>
                </a:ext>
              </a:extLst>
            </p:cNvPr>
            <p:cNvSpPr txBox="1">
              <a:spLocks noChangeArrowheads="1"/>
            </p:cNvSpPr>
            <p:nvPr userDrawn="1"/>
          </p:nvSpPr>
          <p:spPr bwMode="auto">
            <a:xfrm>
              <a:off x="1912610" y="6505633"/>
              <a:ext cx="2861682" cy="215444"/>
            </a:xfrm>
            <a:prstGeom prst="rect">
              <a:avLst/>
            </a:prstGeom>
            <a:noFill/>
            <a:ln w="9525">
              <a:noFill/>
              <a:miter lim="800000"/>
              <a:headEnd/>
              <a:tailEnd/>
            </a:ln>
            <a:effectLst/>
          </p:spPr>
          <p:txBody>
            <a:bodyPr wrap="none">
              <a:spAutoFit/>
            </a:bodyPr>
            <a:lstStyle/>
            <a:p>
              <a:pPr algn="ctr">
                <a:spcBef>
                  <a:spcPts val="0"/>
                </a:spcBef>
              </a:pPr>
              <a:r>
                <a:rPr lang="en-US" sz="800" dirty="0">
                  <a:solidFill>
                    <a:schemeClr val="bg1">
                      <a:lumMod val="50000"/>
                    </a:schemeClr>
                  </a:solidFill>
                  <a:latin typeface="Calibri Light" panose="020F0302020204030204" pitchFamily="34" charset="0"/>
                  <a:cs typeface="Calibri Light" panose="020F0302020204030204" pitchFamily="34" charset="0"/>
                </a:rPr>
                <a:t>© 2022 Electric Power Research Institute, Inc. All rights reserved.</a:t>
              </a:r>
            </a:p>
          </p:txBody>
        </p:sp>
        <p:sp>
          <p:nvSpPr>
            <p:cNvPr id="33" name="TextBox 32">
              <a:hlinkClick r:id="rId3"/>
              <a:extLst>
                <a:ext uri="{FF2B5EF4-FFF2-40B4-BE49-F238E27FC236}">
                  <a16:creationId xmlns:a16="http://schemas.microsoft.com/office/drawing/2014/main" id="{21A3DC88-FB53-4B30-8657-1F27078A853D}"/>
                </a:ext>
              </a:extLst>
            </p:cNvPr>
            <p:cNvSpPr txBox="1"/>
            <p:nvPr userDrawn="1"/>
          </p:nvSpPr>
          <p:spPr>
            <a:xfrm>
              <a:off x="338624" y="6462580"/>
              <a:ext cx="1510665" cy="261610"/>
            </a:xfrm>
            <a:prstGeom prst="rect">
              <a:avLst/>
            </a:prstGeom>
            <a:noFill/>
          </p:spPr>
          <p:txBody>
            <a:bodyPr wrap="square" rtlCol="0">
              <a:spAutoFit/>
            </a:bodyPr>
            <a:lstStyle/>
            <a:p>
              <a:pPr algn="l"/>
              <a:r>
                <a:rPr lang="en-US" sz="1100" b="1" spc="200" baseline="0" dirty="0">
                  <a:solidFill>
                    <a:schemeClr val="tx1">
                      <a:lumMod val="65000"/>
                      <a:lumOff val="35000"/>
                    </a:schemeClr>
                  </a:solidFill>
                  <a:latin typeface="Century Gothic" panose="020B0502020202020204" pitchFamily="34" charset="0"/>
                </a:rPr>
                <a:t>www.epri.com</a:t>
              </a:r>
            </a:p>
          </p:txBody>
        </p:sp>
        <p:cxnSp>
          <p:nvCxnSpPr>
            <p:cNvPr id="35" name="Straight Connector 34">
              <a:extLst>
                <a:ext uri="{FF2B5EF4-FFF2-40B4-BE49-F238E27FC236}">
                  <a16:creationId xmlns:a16="http://schemas.microsoft.com/office/drawing/2014/main" id="{36D96DFB-D8B4-401B-BD76-D4FAB2779AC3}"/>
                </a:ext>
              </a:extLst>
            </p:cNvPr>
            <p:cNvCxnSpPr/>
            <p:nvPr userDrawn="1"/>
          </p:nvCxnSpPr>
          <p:spPr bwMode="auto">
            <a:xfrm>
              <a:off x="1849289" y="6181725"/>
              <a:ext cx="0" cy="523415"/>
            </a:xfrm>
            <a:prstGeom prst="line">
              <a:avLst/>
            </a:prstGeom>
            <a:solidFill>
              <a:schemeClr val="accent1"/>
            </a:solidFill>
            <a:ln w="12700" cap="flat" cmpd="sng" algn="ctr">
              <a:solidFill>
                <a:schemeClr val="tx1">
                  <a:lumMod val="50000"/>
                  <a:lumOff val="50000"/>
                </a:schemeClr>
              </a:solidFill>
              <a:prstDash val="solid"/>
              <a:round/>
              <a:headEnd type="none" w="med" len="med"/>
              <a:tailEnd type="none" w="med" len="med"/>
            </a:ln>
            <a:effectLst/>
          </p:spPr>
        </p:cxnSp>
        <p:pic>
          <p:nvPicPr>
            <p:cNvPr id="36" name="Picture 35">
              <a:hlinkClick r:id="rId4"/>
              <a:extLst>
                <a:ext uri="{FF2B5EF4-FFF2-40B4-BE49-F238E27FC236}">
                  <a16:creationId xmlns:a16="http://schemas.microsoft.com/office/drawing/2014/main" id="{6146E3C0-C099-4B35-AB14-7B6C4FAFEEDD}"/>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992809" y="6284322"/>
              <a:ext cx="150229" cy="150229"/>
            </a:xfrm>
            <a:prstGeom prst="rect">
              <a:avLst/>
            </a:prstGeom>
          </p:spPr>
        </p:pic>
        <p:pic>
          <p:nvPicPr>
            <p:cNvPr id="37" name="Picture 36">
              <a:hlinkClick r:id="rId6"/>
              <a:extLst>
                <a:ext uri="{FF2B5EF4-FFF2-40B4-BE49-F238E27FC236}">
                  <a16:creationId xmlns:a16="http://schemas.microsoft.com/office/drawing/2014/main" id="{0F94D77D-2453-4542-AFC0-11CA186E812A}"/>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1511415" y="6277559"/>
              <a:ext cx="75579" cy="163755"/>
            </a:xfrm>
            <a:prstGeom prst="rect">
              <a:avLst/>
            </a:prstGeom>
          </p:spPr>
        </p:pic>
        <p:pic>
          <p:nvPicPr>
            <p:cNvPr id="38" name="Picture 37">
              <a:hlinkClick r:id="rId8"/>
              <a:extLst>
                <a:ext uri="{FF2B5EF4-FFF2-40B4-BE49-F238E27FC236}">
                  <a16:creationId xmlns:a16="http://schemas.microsoft.com/office/drawing/2014/main" id="{87C10504-8C10-4A69-A247-764C0BB9FCBC}"/>
                </a:ext>
              </a:extLst>
            </p:cNvPr>
            <p:cNvPicPr>
              <a:picLocks noChangeAspect="1"/>
            </p:cNvPicPr>
            <p:nvPr userDrawn="1"/>
          </p:nvPicPr>
          <p:blipFill>
            <a:blip r:embed="rId9" cstate="screen">
              <a:extLst>
                <a:ext uri="{28A0092B-C50C-407E-A947-70E740481C1C}">
                  <a14:useLocalDpi xmlns:a14="http://schemas.microsoft.com/office/drawing/2010/main"/>
                </a:ext>
              </a:extLst>
            </a:blip>
            <a:stretch>
              <a:fillRect/>
            </a:stretch>
          </p:blipFill>
          <p:spPr>
            <a:xfrm>
              <a:off x="484743" y="6293930"/>
              <a:ext cx="160709" cy="131013"/>
            </a:xfrm>
            <a:prstGeom prst="rect">
              <a:avLst/>
            </a:prstGeom>
          </p:spPr>
        </p:pic>
      </p:grpSp>
    </p:spTree>
    <p:extLst>
      <p:ext uri="{BB962C8B-B14F-4D97-AF65-F5344CB8AC3E}">
        <p14:creationId xmlns:p14="http://schemas.microsoft.com/office/powerpoint/2010/main" val="200691299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IG&amp;ES Title Slide">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E4CC8DE4-AF4E-4926-8A8A-ACA8602B6BD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1" name="Rectangle 20">
            <a:extLst>
              <a:ext uri="{FF2B5EF4-FFF2-40B4-BE49-F238E27FC236}">
                <a16:creationId xmlns:a16="http://schemas.microsoft.com/office/drawing/2014/main" id="{7D7CEC4A-62D0-4F81-8EB9-510F6BCC9B07}"/>
              </a:ext>
            </a:extLst>
          </p:cNvPr>
          <p:cNvSpPr/>
          <p:nvPr userDrawn="1"/>
        </p:nvSpPr>
        <p:spPr bwMode="auto">
          <a:xfrm>
            <a:off x="-2" y="1"/>
            <a:ext cx="6870139" cy="6858000"/>
          </a:xfrm>
          <a:prstGeom prst="rect">
            <a:avLst/>
          </a:prstGeom>
          <a:solidFill>
            <a:schemeClr val="tx1">
              <a:lumMod val="85000"/>
              <a:lumOff val="1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0" fontAlgn="base" latinLnBrk="0" hangingPunct="0">
              <a:lnSpc>
                <a:spcPct val="100000"/>
              </a:lnSpc>
              <a:spcBef>
                <a:spcPts val="0"/>
              </a:spcBef>
              <a:spcAft>
                <a:spcPct val="0"/>
              </a:spcAft>
              <a:buClrTx/>
              <a:buSzTx/>
              <a:buFontTx/>
              <a:buNone/>
              <a:tabLst/>
            </a:pPr>
            <a:endParaRPr kumimoji="0" lang="en-US" sz="1800" b="0" i="0" u="none" strike="noStrike" cap="none" normalizeH="0" baseline="0" dirty="0">
              <a:ln>
                <a:noFill/>
              </a:ln>
              <a:solidFill>
                <a:schemeClr val="tx1"/>
              </a:solidFill>
              <a:effectLst/>
              <a:latin typeface="+mn-lt"/>
            </a:endParaRPr>
          </a:p>
        </p:txBody>
      </p:sp>
      <p:sp>
        <p:nvSpPr>
          <p:cNvPr id="15" name="Rectangle 36">
            <a:extLst>
              <a:ext uri="{FF2B5EF4-FFF2-40B4-BE49-F238E27FC236}">
                <a16:creationId xmlns:a16="http://schemas.microsoft.com/office/drawing/2014/main" id="{32EE8C4C-C80D-4B67-BD1A-BD165CCB6409}"/>
              </a:ext>
            </a:extLst>
          </p:cNvPr>
          <p:cNvSpPr>
            <a:spLocks noGrp="1" noChangeArrowheads="1"/>
          </p:cNvSpPr>
          <p:nvPr>
            <p:ph type="subTitle" sz="quarter" idx="1" hasCustomPrompt="1"/>
          </p:nvPr>
        </p:nvSpPr>
        <p:spPr>
          <a:xfrm>
            <a:off x="365758" y="4023360"/>
            <a:ext cx="6217920" cy="1920240"/>
          </a:xfrm>
        </p:spPr>
        <p:txBody>
          <a:bodyPr numCol="1">
            <a:normAutofit/>
          </a:bodyPr>
          <a:lstStyle>
            <a:lvl1pPr marL="0" marR="0" indent="0" algn="l" defTabSz="914400" rtl="0" eaLnBrk="1" fontAlgn="base" latinLnBrk="0" hangingPunct="1">
              <a:lnSpc>
                <a:spcPct val="100000"/>
              </a:lnSpc>
              <a:spcBef>
                <a:spcPct val="0"/>
              </a:spcBef>
              <a:spcAft>
                <a:spcPts val="0"/>
              </a:spcAft>
              <a:buClr>
                <a:schemeClr val="tx1">
                  <a:lumMod val="65000"/>
                  <a:lumOff val="35000"/>
                </a:schemeClr>
              </a:buClr>
              <a:buSzPct val="80000"/>
              <a:buFontTx/>
              <a:buNone/>
              <a:tabLst/>
              <a:defRPr sz="2000">
                <a:solidFill>
                  <a:schemeClr val="bg1"/>
                </a:solidFill>
                <a:latin typeface="+mn-lt"/>
                <a:cs typeface="Calibri Light" panose="020F0302020204030204" pitchFamily="34" charset="0"/>
              </a:defRPr>
            </a:lvl1pPr>
          </a:lstStyle>
          <a:p>
            <a:r>
              <a:rPr lang="en-US" dirty="0"/>
              <a:t>Speaker’s Name</a:t>
            </a:r>
            <a:br>
              <a:rPr lang="en-US" dirty="0"/>
            </a:br>
            <a:r>
              <a:rPr lang="en-US" dirty="0"/>
              <a:t>Speaker’s Job Title</a:t>
            </a:r>
            <a:br>
              <a:rPr lang="en-US" dirty="0"/>
            </a:br>
            <a:br>
              <a:rPr lang="en-US" dirty="0"/>
            </a:br>
            <a:r>
              <a:rPr lang="en-US" dirty="0"/>
              <a:t>Event Name</a:t>
            </a:r>
            <a:br>
              <a:rPr lang="en-US" dirty="0"/>
            </a:br>
            <a:r>
              <a:rPr lang="en-US" dirty="0"/>
              <a:t>Date</a:t>
            </a:r>
          </a:p>
        </p:txBody>
      </p:sp>
      <p:sp>
        <p:nvSpPr>
          <p:cNvPr id="16" name="Rectangle 35">
            <a:extLst>
              <a:ext uri="{FF2B5EF4-FFF2-40B4-BE49-F238E27FC236}">
                <a16:creationId xmlns:a16="http://schemas.microsoft.com/office/drawing/2014/main" id="{028DD312-2F6A-4EFA-B517-A90F9D98A84D}"/>
              </a:ext>
            </a:extLst>
          </p:cNvPr>
          <p:cNvSpPr>
            <a:spLocks noGrp="1" noChangeArrowheads="1"/>
          </p:cNvSpPr>
          <p:nvPr>
            <p:ph type="ctrTitle" sz="quarter" hasCustomPrompt="1"/>
          </p:nvPr>
        </p:nvSpPr>
        <p:spPr>
          <a:xfrm>
            <a:off x="365758" y="731520"/>
            <a:ext cx="6217920" cy="2377440"/>
          </a:xfrm>
        </p:spPr>
        <p:txBody>
          <a:bodyPr anchor="b">
            <a:normAutofit/>
          </a:bodyPr>
          <a:lstStyle>
            <a:lvl1pPr algn="l">
              <a:spcAft>
                <a:spcPts val="600"/>
              </a:spcAft>
              <a:defRPr sz="3600">
                <a:solidFill>
                  <a:schemeClr val="bg1"/>
                </a:solidFill>
              </a:defRPr>
            </a:lvl1pPr>
          </a:lstStyle>
          <a:p>
            <a:r>
              <a:rPr lang="en-US" dirty="0"/>
              <a:t>CLICK TO EDIT MASTER TITLE</a:t>
            </a:r>
          </a:p>
        </p:txBody>
      </p:sp>
      <p:sp>
        <p:nvSpPr>
          <p:cNvPr id="17" name="Rectangle 16">
            <a:extLst>
              <a:ext uri="{FF2B5EF4-FFF2-40B4-BE49-F238E27FC236}">
                <a16:creationId xmlns:a16="http://schemas.microsoft.com/office/drawing/2014/main" id="{D4CCBEA7-FFA3-48B4-8EDC-17A88D1D00F7}"/>
              </a:ext>
            </a:extLst>
          </p:cNvPr>
          <p:cNvSpPr/>
          <p:nvPr userDrawn="1"/>
        </p:nvSpPr>
        <p:spPr bwMode="auto">
          <a:xfrm flipH="1">
            <a:off x="-1" y="0"/>
            <a:ext cx="103465" cy="6858000"/>
          </a:xfrm>
          <a:prstGeom prst="rect">
            <a:avLst/>
          </a:prstGeom>
          <a:solidFill>
            <a:srgbClr val="0040C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219075" marR="0" indent="-219075" algn="ctr" defTabSz="914400" rtl="0" eaLnBrk="0" fontAlgn="base" latinLnBrk="0" hangingPunct="0">
              <a:lnSpc>
                <a:spcPct val="100000"/>
              </a:lnSpc>
              <a:spcBef>
                <a:spcPct val="50000"/>
              </a:spcBef>
              <a:spcAft>
                <a:spcPct val="0"/>
              </a:spcAft>
              <a:buClrTx/>
              <a:buSzTx/>
              <a:buFontTx/>
              <a:buNone/>
              <a:tabLst/>
            </a:pPr>
            <a:endParaRPr kumimoji="0" lang="en-US" sz="1600" b="0" i="0" u="none" strike="noStrike" cap="none" normalizeH="0" baseline="0" dirty="0">
              <a:ln>
                <a:noFill/>
              </a:ln>
              <a:solidFill>
                <a:srgbClr val="000000"/>
              </a:solidFill>
              <a:effectLst/>
              <a:latin typeface="Arial" charset="0"/>
            </a:endParaRPr>
          </a:p>
        </p:txBody>
      </p:sp>
      <p:sp>
        <p:nvSpPr>
          <p:cNvPr id="18" name="Text Placeholder 7">
            <a:extLst>
              <a:ext uri="{FF2B5EF4-FFF2-40B4-BE49-F238E27FC236}">
                <a16:creationId xmlns:a16="http://schemas.microsoft.com/office/drawing/2014/main" id="{21F3C579-E00F-418A-9330-C831D8927FAA}"/>
              </a:ext>
            </a:extLst>
          </p:cNvPr>
          <p:cNvSpPr>
            <a:spLocks noGrp="1"/>
          </p:cNvSpPr>
          <p:nvPr>
            <p:ph type="body" sz="quarter" idx="10" hasCustomPrompt="1"/>
          </p:nvPr>
        </p:nvSpPr>
        <p:spPr>
          <a:xfrm>
            <a:off x="365758" y="3108960"/>
            <a:ext cx="6217920" cy="914400"/>
          </a:xfrm>
        </p:spPr>
        <p:txBody>
          <a:bodyPr>
            <a:normAutofit/>
          </a:bodyPr>
          <a:lstStyle>
            <a:lvl1pPr marL="0" indent="0">
              <a:buNone/>
              <a:defRPr sz="2400" b="1" baseline="0">
                <a:solidFill>
                  <a:schemeClr val="tx2">
                    <a:lumMod val="40000"/>
                    <a:lumOff val="60000"/>
                  </a:schemeClr>
                </a:solidFill>
                <a:latin typeface="+mj-lt"/>
              </a:defRPr>
            </a:lvl1pPr>
          </a:lstStyle>
          <a:p>
            <a:pPr lvl="0"/>
            <a:r>
              <a:rPr lang="en-US" dirty="0"/>
              <a:t>Click To Edit Subtitle</a:t>
            </a:r>
          </a:p>
        </p:txBody>
      </p:sp>
      <p:grpSp>
        <p:nvGrpSpPr>
          <p:cNvPr id="19" name="Group 18">
            <a:extLst>
              <a:ext uri="{FF2B5EF4-FFF2-40B4-BE49-F238E27FC236}">
                <a16:creationId xmlns:a16="http://schemas.microsoft.com/office/drawing/2014/main" id="{481FAFA1-7ACA-406D-A5A4-14571839DA03}"/>
              </a:ext>
            </a:extLst>
          </p:cNvPr>
          <p:cNvGrpSpPr/>
          <p:nvPr userDrawn="1"/>
        </p:nvGrpSpPr>
        <p:grpSpPr>
          <a:xfrm>
            <a:off x="338624" y="6181725"/>
            <a:ext cx="4435668" cy="542465"/>
            <a:chOff x="338624" y="6181725"/>
            <a:chExt cx="4435668" cy="542465"/>
          </a:xfrm>
        </p:grpSpPr>
        <p:sp>
          <p:nvSpPr>
            <p:cNvPr id="20" name="Text Box 47">
              <a:extLst>
                <a:ext uri="{FF2B5EF4-FFF2-40B4-BE49-F238E27FC236}">
                  <a16:creationId xmlns:a16="http://schemas.microsoft.com/office/drawing/2014/main" id="{EF16550A-D1E6-4BC3-9BCC-3A1D120CCB3C}"/>
                </a:ext>
              </a:extLst>
            </p:cNvPr>
            <p:cNvSpPr txBox="1">
              <a:spLocks noChangeArrowheads="1"/>
            </p:cNvSpPr>
            <p:nvPr userDrawn="1"/>
          </p:nvSpPr>
          <p:spPr bwMode="auto">
            <a:xfrm>
              <a:off x="1912610" y="6505633"/>
              <a:ext cx="2861682" cy="215444"/>
            </a:xfrm>
            <a:prstGeom prst="rect">
              <a:avLst/>
            </a:prstGeom>
            <a:noFill/>
            <a:ln w="9525">
              <a:noFill/>
              <a:miter lim="800000"/>
              <a:headEnd/>
              <a:tailEnd/>
            </a:ln>
            <a:effectLst/>
          </p:spPr>
          <p:txBody>
            <a:bodyPr wrap="none">
              <a:spAutoFit/>
            </a:bodyPr>
            <a:lstStyle/>
            <a:p>
              <a:pPr algn="ctr">
                <a:spcBef>
                  <a:spcPts val="0"/>
                </a:spcBef>
              </a:pPr>
              <a:r>
                <a:rPr lang="en-US" sz="800" dirty="0">
                  <a:solidFill>
                    <a:schemeClr val="bg1">
                      <a:lumMod val="65000"/>
                    </a:schemeClr>
                  </a:solidFill>
                  <a:latin typeface="Calibri Light" panose="020F0302020204030204" pitchFamily="34" charset="0"/>
                  <a:cs typeface="Calibri Light" panose="020F0302020204030204" pitchFamily="34" charset="0"/>
                </a:rPr>
                <a:t>© 2022 Electric Power Research Institute, Inc. All rights reserved.</a:t>
              </a:r>
            </a:p>
          </p:txBody>
        </p:sp>
        <p:sp>
          <p:nvSpPr>
            <p:cNvPr id="23" name="TextBox 22">
              <a:hlinkClick r:id="rId3"/>
              <a:extLst>
                <a:ext uri="{FF2B5EF4-FFF2-40B4-BE49-F238E27FC236}">
                  <a16:creationId xmlns:a16="http://schemas.microsoft.com/office/drawing/2014/main" id="{C595DB9E-CA56-42CA-AE58-9274DC0531B3}"/>
                </a:ext>
              </a:extLst>
            </p:cNvPr>
            <p:cNvSpPr txBox="1"/>
            <p:nvPr userDrawn="1"/>
          </p:nvSpPr>
          <p:spPr>
            <a:xfrm>
              <a:off x="338624" y="6462580"/>
              <a:ext cx="1510665" cy="261610"/>
            </a:xfrm>
            <a:prstGeom prst="rect">
              <a:avLst/>
            </a:prstGeom>
            <a:noFill/>
          </p:spPr>
          <p:txBody>
            <a:bodyPr wrap="square" rtlCol="0">
              <a:spAutoFit/>
            </a:bodyPr>
            <a:lstStyle/>
            <a:p>
              <a:pPr algn="l"/>
              <a:r>
                <a:rPr lang="en-US" sz="1100" b="1" spc="200" baseline="0" dirty="0">
                  <a:solidFill>
                    <a:schemeClr val="bg1">
                      <a:lumMod val="65000"/>
                    </a:schemeClr>
                  </a:solidFill>
                  <a:latin typeface="Century Gothic" panose="020B0502020202020204" pitchFamily="34" charset="0"/>
                </a:rPr>
                <a:t>www.epri.com</a:t>
              </a:r>
            </a:p>
          </p:txBody>
        </p:sp>
        <p:cxnSp>
          <p:nvCxnSpPr>
            <p:cNvPr id="25" name="Straight Connector 24">
              <a:extLst>
                <a:ext uri="{FF2B5EF4-FFF2-40B4-BE49-F238E27FC236}">
                  <a16:creationId xmlns:a16="http://schemas.microsoft.com/office/drawing/2014/main" id="{ADA2057E-6BF0-4EAC-ABDB-897E79004048}"/>
                </a:ext>
              </a:extLst>
            </p:cNvPr>
            <p:cNvCxnSpPr/>
            <p:nvPr userDrawn="1"/>
          </p:nvCxnSpPr>
          <p:spPr bwMode="auto">
            <a:xfrm>
              <a:off x="1849289" y="6181725"/>
              <a:ext cx="0" cy="523415"/>
            </a:xfrm>
            <a:prstGeom prst="line">
              <a:avLst/>
            </a:prstGeom>
            <a:solidFill>
              <a:schemeClr val="accent1"/>
            </a:solidFill>
            <a:ln w="12700" cap="flat" cmpd="sng" algn="ctr">
              <a:solidFill>
                <a:schemeClr val="tx1">
                  <a:lumMod val="50000"/>
                  <a:lumOff val="50000"/>
                </a:schemeClr>
              </a:solidFill>
              <a:prstDash val="solid"/>
              <a:round/>
              <a:headEnd type="none" w="med" len="med"/>
              <a:tailEnd type="none" w="med" len="med"/>
            </a:ln>
            <a:effectLst/>
          </p:spPr>
        </p:cxnSp>
        <p:pic>
          <p:nvPicPr>
            <p:cNvPr id="26" name="Picture 25">
              <a:hlinkClick r:id="rId4"/>
              <a:extLst>
                <a:ext uri="{FF2B5EF4-FFF2-40B4-BE49-F238E27FC236}">
                  <a16:creationId xmlns:a16="http://schemas.microsoft.com/office/drawing/2014/main" id="{64E8E63B-8523-425C-A378-4CD1C302AC41}"/>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992809" y="6284322"/>
              <a:ext cx="150229" cy="150229"/>
            </a:xfrm>
            <a:prstGeom prst="rect">
              <a:avLst/>
            </a:prstGeom>
          </p:spPr>
        </p:pic>
        <p:pic>
          <p:nvPicPr>
            <p:cNvPr id="35" name="Picture 34">
              <a:hlinkClick r:id="rId6"/>
              <a:extLst>
                <a:ext uri="{FF2B5EF4-FFF2-40B4-BE49-F238E27FC236}">
                  <a16:creationId xmlns:a16="http://schemas.microsoft.com/office/drawing/2014/main" id="{6FC5D2A2-1EC4-457A-A219-1E5D9F5D378E}"/>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1511415" y="6277559"/>
              <a:ext cx="75579" cy="163755"/>
            </a:xfrm>
            <a:prstGeom prst="rect">
              <a:avLst/>
            </a:prstGeom>
          </p:spPr>
        </p:pic>
        <p:pic>
          <p:nvPicPr>
            <p:cNvPr id="36" name="Picture 35">
              <a:hlinkClick r:id="rId8"/>
              <a:extLst>
                <a:ext uri="{FF2B5EF4-FFF2-40B4-BE49-F238E27FC236}">
                  <a16:creationId xmlns:a16="http://schemas.microsoft.com/office/drawing/2014/main" id="{6B33448B-151A-44CF-B915-3A912E890940}"/>
                </a:ext>
              </a:extLst>
            </p:cNvPr>
            <p:cNvPicPr>
              <a:picLocks noChangeAspect="1"/>
            </p:cNvPicPr>
            <p:nvPr userDrawn="1"/>
          </p:nvPicPr>
          <p:blipFill>
            <a:blip r:embed="rId9" cstate="screen">
              <a:extLst>
                <a:ext uri="{28A0092B-C50C-407E-A947-70E740481C1C}">
                  <a14:useLocalDpi xmlns:a14="http://schemas.microsoft.com/office/drawing/2010/main"/>
                </a:ext>
              </a:extLst>
            </a:blip>
            <a:stretch>
              <a:fillRect/>
            </a:stretch>
          </p:blipFill>
          <p:spPr>
            <a:xfrm>
              <a:off x="484743" y="6293930"/>
              <a:ext cx="160709" cy="131013"/>
            </a:xfrm>
            <a:prstGeom prst="rect">
              <a:avLst/>
            </a:prstGeom>
          </p:spPr>
        </p:pic>
      </p:grpSp>
    </p:spTree>
    <p:extLst>
      <p:ext uri="{BB962C8B-B14F-4D97-AF65-F5344CB8AC3E}">
        <p14:creationId xmlns:p14="http://schemas.microsoft.com/office/powerpoint/2010/main" val="337206132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T&amp;DI Title Slide">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0A818C76-D027-4782-BF0E-E69C3B82557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3" name="Rectangle 22">
            <a:extLst>
              <a:ext uri="{FF2B5EF4-FFF2-40B4-BE49-F238E27FC236}">
                <a16:creationId xmlns:a16="http://schemas.microsoft.com/office/drawing/2014/main" id="{20F6FA96-C33B-41E3-9BCE-272050322CF1}"/>
              </a:ext>
            </a:extLst>
          </p:cNvPr>
          <p:cNvSpPr/>
          <p:nvPr userDrawn="1"/>
        </p:nvSpPr>
        <p:spPr bwMode="auto">
          <a:xfrm>
            <a:off x="-2" y="1"/>
            <a:ext cx="6870139" cy="6858000"/>
          </a:xfrm>
          <a:prstGeom prst="rect">
            <a:avLst/>
          </a:prstGeom>
          <a:solidFill>
            <a:schemeClr val="tx1">
              <a:lumMod val="85000"/>
              <a:lumOff val="1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0" fontAlgn="base" latinLnBrk="0" hangingPunct="0">
              <a:lnSpc>
                <a:spcPct val="100000"/>
              </a:lnSpc>
              <a:spcBef>
                <a:spcPts val="0"/>
              </a:spcBef>
              <a:spcAft>
                <a:spcPct val="0"/>
              </a:spcAft>
              <a:buClrTx/>
              <a:buSzTx/>
              <a:buFontTx/>
              <a:buNone/>
              <a:tabLst/>
            </a:pPr>
            <a:endParaRPr kumimoji="0" lang="en-US" sz="1800" b="0" i="0" u="none" strike="noStrike" cap="none" normalizeH="0" baseline="0" dirty="0">
              <a:ln>
                <a:noFill/>
              </a:ln>
              <a:solidFill>
                <a:schemeClr val="tx1"/>
              </a:solidFill>
              <a:effectLst/>
              <a:latin typeface="+mn-lt"/>
            </a:endParaRPr>
          </a:p>
        </p:txBody>
      </p:sp>
      <p:sp>
        <p:nvSpPr>
          <p:cNvPr id="15" name="Rectangle 36">
            <a:extLst>
              <a:ext uri="{FF2B5EF4-FFF2-40B4-BE49-F238E27FC236}">
                <a16:creationId xmlns:a16="http://schemas.microsoft.com/office/drawing/2014/main" id="{1B721F3F-4625-455B-9BF8-379B0FBB2191}"/>
              </a:ext>
            </a:extLst>
          </p:cNvPr>
          <p:cNvSpPr>
            <a:spLocks noGrp="1" noChangeArrowheads="1"/>
          </p:cNvSpPr>
          <p:nvPr>
            <p:ph type="subTitle" sz="quarter" idx="1" hasCustomPrompt="1"/>
          </p:nvPr>
        </p:nvSpPr>
        <p:spPr>
          <a:xfrm>
            <a:off x="365758" y="4023360"/>
            <a:ext cx="6217920" cy="1920240"/>
          </a:xfrm>
        </p:spPr>
        <p:txBody>
          <a:bodyPr numCol="1">
            <a:normAutofit/>
          </a:bodyPr>
          <a:lstStyle>
            <a:lvl1pPr marL="0" marR="0" indent="0" algn="l" defTabSz="914400" rtl="0" eaLnBrk="1" fontAlgn="base" latinLnBrk="0" hangingPunct="1">
              <a:lnSpc>
                <a:spcPct val="100000"/>
              </a:lnSpc>
              <a:spcBef>
                <a:spcPct val="0"/>
              </a:spcBef>
              <a:spcAft>
                <a:spcPts val="0"/>
              </a:spcAft>
              <a:buClr>
                <a:schemeClr val="tx1">
                  <a:lumMod val="65000"/>
                  <a:lumOff val="35000"/>
                </a:schemeClr>
              </a:buClr>
              <a:buSzPct val="80000"/>
              <a:buFontTx/>
              <a:buNone/>
              <a:tabLst/>
              <a:defRPr sz="2000">
                <a:solidFill>
                  <a:schemeClr val="bg1"/>
                </a:solidFill>
                <a:latin typeface="+mn-lt"/>
                <a:cs typeface="Calibri Light" panose="020F0302020204030204" pitchFamily="34" charset="0"/>
              </a:defRPr>
            </a:lvl1pPr>
          </a:lstStyle>
          <a:p>
            <a:r>
              <a:rPr lang="en-US" dirty="0"/>
              <a:t>Speaker’s Name</a:t>
            </a:r>
            <a:br>
              <a:rPr lang="en-US" dirty="0"/>
            </a:br>
            <a:r>
              <a:rPr lang="en-US" dirty="0"/>
              <a:t>Speaker’s Job Title</a:t>
            </a:r>
            <a:br>
              <a:rPr lang="en-US" dirty="0"/>
            </a:br>
            <a:br>
              <a:rPr lang="en-US" dirty="0"/>
            </a:br>
            <a:r>
              <a:rPr lang="en-US" dirty="0"/>
              <a:t>Event Name</a:t>
            </a:r>
            <a:br>
              <a:rPr lang="en-US" dirty="0"/>
            </a:br>
            <a:r>
              <a:rPr lang="en-US" dirty="0"/>
              <a:t>Date</a:t>
            </a:r>
          </a:p>
        </p:txBody>
      </p:sp>
      <p:sp>
        <p:nvSpPr>
          <p:cNvPr id="16" name="Rectangle 35">
            <a:extLst>
              <a:ext uri="{FF2B5EF4-FFF2-40B4-BE49-F238E27FC236}">
                <a16:creationId xmlns:a16="http://schemas.microsoft.com/office/drawing/2014/main" id="{A3505772-57DB-47F7-A86A-9C8E42CBB514}"/>
              </a:ext>
            </a:extLst>
          </p:cNvPr>
          <p:cNvSpPr>
            <a:spLocks noGrp="1" noChangeArrowheads="1"/>
          </p:cNvSpPr>
          <p:nvPr>
            <p:ph type="ctrTitle" sz="quarter" hasCustomPrompt="1"/>
          </p:nvPr>
        </p:nvSpPr>
        <p:spPr>
          <a:xfrm>
            <a:off x="365758" y="731520"/>
            <a:ext cx="6217920" cy="2377440"/>
          </a:xfrm>
        </p:spPr>
        <p:txBody>
          <a:bodyPr anchor="b">
            <a:normAutofit/>
          </a:bodyPr>
          <a:lstStyle>
            <a:lvl1pPr algn="l">
              <a:spcAft>
                <a:spcPts val="600"/>
              </a:spcAft>
              <a:defRPr sz="3600">
                <a:solidFill>
                  <a:schemeClr val="bg1"/>
                </a:solidFill>
              </a:defRPr>
            </a:lvl1pPr>
          </a:lstStyle>
          <a:p>
            <a:r>
              <a:rPr lang="en-US" dirty="0"/>
              <a:t>CLICK TO EDIT MASTER TITLE</a:t>
            </a:r>
          </a:p>
        </p:txBody>
      </p:sp>
      <p:sp>
        <p:nvSpPr>
          <p:cNvPr id="17" name="Rectangle 16">
            <a:extLst>
              <a:ext uri="{FF2B5EF4-FFF2-40B4-BE49-F238E27FC236}">
                <a16:creationId xmlns:a16="http://schemas.microsoft.com/office/drawing/2014/main" id="{B4DD65E5-73E9-492A-8F6A-E73EDF3A5689}"/>
              </a:ext>
            </a:extLst>
          </p:cNvPr>
          <p:cNvSpPr/>
          <p:nvPr userDrawn="1"/>
        </p:nvSpPr>
        <p:spPr bwMode="auto">
          <a:xfrm flipH="1">
            <a:off x="-1" y="0"/>
            <a:ext cx="103465" cy="6858000"/>
          </a:xfrm>
          <a:prstGeom prst="rect">
            <a:avLst/>
          </a:prstGeom>
          <a:solidFill>
            <a:srgbClr val="0040C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219075" marR="0" indent="-219075" algn="ctr" defTabSz="914400" rtl="0" eaLnBrk="0" fontAlgn="base" latinLnBrk="0" hangingPunct="0">
              <a:lnSpc>
                <a:spcPct val="100000"/>
              </a:lnSpc>
              <a:spcBef>
                <a:spcPct val="50000"/>
              </a:spcBef>
              <a:spcAft>
                <a:spcPct val="0"/>
              </a:spcAft>
              <a:buClrTx/>
              <a:buSzTx/>
              <a:buFontTx/>
              <a:buNone/>
              <a:tabLst/>
            </a:pPr>
            <a:endParaRPr kumimoji="0" lang="en-US" sz="1600" b="0" i="0" u="none" strike="noStrike" cap="none" normalizeH="0" baseline="0" dirty="0">
              <a:ln>
                <a:noFill/>
              </a:ln>
              <a:solidFill>
                <a:srgbClr val="000000"/>
              </a:solidFill>
              <a:effectLst/>
              <a:latin typeface="Arial" charset="0"/>
            </a:endParaRPr>
          </a:p>
        </p:txBody>
      </p:sp>
      <p:sp>
        <p:nvSpPr>
          <p:cNvPr id="18" name="Text Placeholder 7">
            <a:extLst>
              <a:ext uri="{FF2B5EF4-FFF2-40B4-BE49-F238E27FC236}">
                <a16:creationId xmlns:a16="http://schemas.microsoft.com/office/drawing/2014/main" id="{D009A0C7-50B8-4E2C-8CEC-4F38326727FB}"/>
              </a:ext>
            </a:extLst>
          </p:cNvPr>
          <p:cNvSpPr>
            <a:spLocks noGrp="1"/>
          </p:cNvSpPr>
          <p:nvPr>
            <p:ph type="body" sz="quarter" idx="10" hasCustomPrompt="1"/>
          </p:nvPr>
        </p:nvSpPr>
        <p:spPr>
          <a:xfrm>
            <a:off x="365758" y="3108960"/>
            <a:ext cx="6217920" cy="914400"/>
          </a:xfrm>
        </p:spPr>
        <p:txBody>
          <a:bodyPr>
            <a:normAutofit/>
          </a:bodyPr>
          <a:lstStyle>
            <a:lvl1pPr marL="0" indent="0">
              <a:buNone/>
              <a:defRPr sz="2400" b="1" baseline="0">
                <a:solidFill>
                  <a:schemeClr val="tx2">
                    <a:lumMod val="40000"/>
                    <a:lumOff val="60000"/>
                  </a:schemeClr>
                </a:solidFill>
                <a:latin typeface="+mj-lt"/>
              </a:defRPr>
            </a:lvl1pPr>
          </a:lstStyle>
          <a:p>
            <a:pPr lvl="0"/>
            <a:r>
              <a:rPr lang="en-US" dirty="0"/>
              <a:t>Click To Edit Subtitle</a:t>
            </a:r>
          </a:p>
        </p:txBody>
      </p:sp>
      <p:grpSp>
        <p:nvGrpSpPr>
          <p:cNvPr id="19" name="Group 18">
            <a:extLst>
              <a:ext uri="{FF2B5EF4-FFF2-40B4-BE49-F238E27FC236}">
                <a16:creationId xmlns:a16="http://schemas.microsoft.com/office/drawing/2014/main" id="{6BC21AE3-D63A-4866-B7ED-158938FE5E04}"/>
              </a:ext>
            </a:extLst>
          </p:cNvPr>
          <p:cNvGrpSpPr/>
          <p:nvPr userDrawn="1"/>
        </p:nvGrpSpPr>
        <p:grpSpPr>
          <a:xfrm>
            <a:off x="338624" y="6181725"/>
            <a:ext cx="4435668" cy="542465"/>
            <a:chOff x="338624" y="6181725"/>
            <a:chExt cx="4435668" cy="542465"/>
          </a:xfrm>
        </p:grpSpPr>
        <p:sp>
          <p:nvSpPr>
            <p:cNvPr id="20" name="Text Box 47">
              <a:extLst>
                <a:ext uri="{FF2B5EF4-FFF2-40B4-BE49-F238E27FC236}">
                  <a16:creationId xmlns:a16="http://schemas.microsoft.com/office/drawing/2014/main" id="{EE32298B-4ED0-460E-B694-77BD2BCDE0A2}"/>
                </a:ext>
              </a:extLst>
            </p:cNvPr>
            <p:cNvSpPr txBox="1">
              <a:spLocks noChangeArrowheads="1"/>
            </p:cNvSpPr>
            <p:nvPr userDrawn="1"/>
          </p:nvSpPr>
          <p:spPr bwMode="auto">
            <a:xfrm>
              <a:off x="1912610" y="6505633"/>
              <a:ext cx="2861682" cy="215444"/>
            </a:xfrm>
            <a:prstGeom prst="rect">
              <a:avLst/>
            </a:prstGeom>
            <a:noFill/>
            <a:ln w="9525">
              <a:noFill/>
              <a:miter lim="800000"/>
              <a:headEnd/>
              <a:tailEnd/>
            </a:ln>
            <a:effectLst/>
          </p:spPr>
          <p:txBody>
            <a:bodyPr wrap="none">
              <a:spAutoFit/>
            </a:bodyPr>
            <a:lstStyle/>
            <a:p>
              <a:pPr algn="ctr">
                <a:spcBef>
                  <a:spcPts val="0"/>
                </a:spcBef>
              </a:pPr>
              <a:r>
                <a:rPr lang="en-US" sz="800" dirty="0">
                  <a:solidFill>
                    <a:schemeClr val="bg1">
                      <a:lumMod val="65000"/>
                    </a:schemeClr>
                  </a:solidFill>
                  <a:latin typeface="Calibri Light" panose="020F0302020204030204" pitchFamily="34" charset="0"/>
                  <a:cs typeface="Calibri Light" panose="020F0302020204030204" pitchFamily="34" charset="0"/>
                </a:rPr>
                <a:t>© 2022 Electric Power Research Institute, Inc. All rights reserved.</a:t>
              </a:r>
            </a:p>
          </p:txBody>
        </p:sp>
        <p:sp>
          <p:nvSpPr>
            <p:cNvPr id="21" name="TextBox 20">
              <a:hlinkClick r:id="rId3"/>
              <a:extLst>
                <a:ext uri="{FF2B5EF4-FFF2-40B4-BE49-F238E27FC236}">
                  <a16:creationId xmlns:a16="http://schemas.microsoft.com/office/drawing/2014/main" id="{416983F7-33E8-4C89-B536-0444301A0342}"/>
                </a:ext>
              </a:extLst>
            </p:cNvPr>
            <p:cNvSpPr txBox="1"/>
            <p:nvPr userDrawn="1"/>
          </p:nvSpPr>
          <p:spPr>
            <a:xfrm>
              <a:off x="338624" y="6462580"/>
              <a:ext cx="1510665" cy="261610"/>
            </a:xfrm>
            <a:prstGeom prst="rect">
              <a:avLst/>
            </a:prstGeom>
            <a:noFill/>
          </p:spPr>
          <p:txBody>
            <a:bodyPr wrap="square" rtlCol="0">
              <a:spAutoFit/>
            </a:bodyPr>
            <a:lstStyle/>
            <a:p>
              <a:pPr algn="l"/>
              <a:r>
                <a:rPr lang="en-US" sz="1100" b="1" spc="200" baseline="0" dirty="0">
                  <a:solidFill>
                    <a:schemeClr val="bg1">
                      <a:lumMod val="65000"/>
                    </a:schemeClr>
                  </a:solidFill>
                  <a:latin typeface="Century Gothic" panose="020B0502020202020204" pitchFamily="34" charset="0"/>
                </a:rPr>
                <a:t>www.epri.com</a:t>
              </a:r>
            </a:p>
          </p:txBody>
        </p:sp>
        <p:cxnSp>
          <p:nvCxnSpPr>
            <p:cNvPr id="22" name="Straight Connector 21">
              <a:extLst>
                <a:ext uri="{FF2B5EF4-FFF2-40B4-BE49-F238E27FC236}">
                  <a16:creationId xmlns:a16="http://schemas.microsoft.com/office/drawing/2014/main" id="{3149A679-AC02-4361-94DA-EDF8A2DE2876}"/>
                </a:ext>
              </a:extLst>
            </p:cNvPr>
            <p:cNvCxnSpPr/>
            <p:nvPr userDrawn="1"/>
          </p:nvCxnSpPr>
          <p:spPr bwMode="auto">
            <a:xfrm>
              <a:off x="1849289" y="6181725"/>
              <a:ext cx="0" cy="523415"/>
            </a:xfrm>
            <a:prstGeom prst="line">
              <a:avLst/>
            </a:prstGeom>
            <a:solidFill>
              <a:schemeClr val="accent1"/>
            </a:solidFill>
            <a:ln w="12700" cap="flat" cmpd="sng" algn="ctr">
              <a:solidFill>
                <a:schemeClr val="tx1">
                  <a:lumMod val="50000"/>
                  <a:lumOff val="50000"/>
                </a:schemeClr>
              </a:solidFill>
              <a:prstDash val="solid"/>
              <a:round/>
              <a:headEnd type="none" w="med" len="med"/>
              <a:tailEnd type="none" w="med" len="med"/>
            </a:ln>
            <a:effectLst/>
          </p:spPr>
        </p:cxnSp>
        <p:pic>
          <p:nvPicPr>
            <p:cNvPr id="24" name="Picture 23">
              <a:hlinkClick r:id="rId4"/>
              <a:extLst>
                <a:ext uri="{FF2B5EF4-FFF2-40B4-BE49-F238E27FC236}">
                  <a16:creationId xmlns:a16="http://schemas.microsoft.com/office/drawing/2014/main" id="{72CA7F54-B2E6-4D34-83A5-9D11835C50A7}"/>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992809" y="6284322"/>
              <a:ext cx="150229" cy="150229"/>
            </a:xfrm>
            <a:prstGeom prst="rect">
              <a:avLst/>
            </a:prstGeom>
          </p:spPr>
        </p:pic>
        <p:pic>
          <p:nvPicPr>
            <p:cNvPr id="26" name="Picture 25">
              <a:hlinkClick r:id="rId6"/>
              <a:extLst>
                <a:ext uri="{FF2B5EF4-FFF2-40B4-BE49-F238E27FC236}">
                  <a16:creationId xmlns:a16="http://schemas.microsoft.com/office/drawing/2014/main" id="{3CD3E72F-EEF5-42BA-8DFE-F2111B946C8A}"/>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1511415" y="6277559"/>
              <a:ext cx="75579" cy="163755"/>
            </a:xfrm>
            <a:prstGeom prst="rect">
              <a:avLst/>
            </a:prstGeom>
          </p:spPr>
        </p:pic>
        <p:pic>
          <p:nvPicPr>
            <p:cNvPr id="27" name="Picture 26">
              <a:hlinkClick r:id="rId8"/>
              <a:extLst>
                <a:ext uri="{FF2B5EF4-FFF2-40B4-BE49-F238E27FC236}">
                  <a16:creationId xmlns:a16="http://schemas.microsoft.com/office/drawing/2014/main" id="{9123B563-BEFC-4447-8048-E66367BFBDF1}"/>
                </a:ext>
              </a:extLst>
            </p:cNvPr>
            <p:cNvPicPr>
              <a:picLocks noChangeAspect="1"/>
            </p:cNvPicPr>
            <p:nvPr userDrawn="1"/>
          </p:nvPicPr>
          <p:blipFill>
            <a:blip r:embed="rId9" cstate="screen">
              <a:extLst>
                <a:ext uri="{28A0092B-C50C-407E-A947-70E740481C1C}">
                  <a14:useLocalDpi xmlns:a14="http://schemas.microsoft.com/office/drawing/2010/main"/>
                </a:ext>
              </a:extLst>
            </a:blip>
            <a:stretch>
              <a:fillRect/>
            </a:stretch>
          </p:blipFill>
          <p:spPr>
            <a:xfrm>
              <a:off x="484743" y="6293930"/>
              <a:ext cx="160709" cy="131013"/>
            </a:xfrm>
            <a:prstGeom prst="rect">
              <a:avLst/>
            </a:prstGeom>
          </p:spPr>
        </p:pic>
      </p:grpSp>
    </p:spTree>
    <p:extLst>
      <p:ext uri="{BB962C8B-B14F-4D97-AF65-F5344CB8AC3E}">
        <p14:creationId xmlns:p14="http://schemas.microsoft.com/office/powerpoint/2010/main" val="71049015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65760" y="182563"/>
            <a:ext cx="11430000" cy="731520"/>
          </a:xfrm>
        </p:spPr>
        <p:txBody>
          <a:bodyPr>
            <a:noAutofit/>
          </a:bodyPr>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65760" y="1005840"/>
            <a:ext cx="11430000" cy="539496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0526143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Content with Highlight Box">
    <p:spTree>
      <p:nvGrpSpPr>
        <p:cNvPr id="1" name=""/>
        <p:cNvGrpSpPr/>
        <p:nvPr/>
      </p:nvGrpSpPr>
      <p:grpSpPr>
        <a:xfrm>
          <a:off x="0" y="0"/>
          <a:ext cx="0" cy="0"/>
          <a:chOff x="0" y="0"/>
          <a:chExt cx="0" cy="0"/>
        </a:xfrm>
      </p:grpSpPr>
      <p:sp>
        <p:nvSpPr>
          <p:cNvPr id="2" name="Title 1"/>
          <p:cNvSpPr>
            <a:spLocks noGrp="1"/>
          </p:cNvSpPr>
          <p:nvPr>
            <p:ph type="title"/>
          </p:nvPr>
        </p:nvSpPr>
        <p:spPr>
          <a:xfrm>
            <a:off x="365760" y="182563"/>
            <a:ext cx="11430000" cy="731520"/>
          </a:xfrm>
        </p:spPr>
        <p:txBody>
          <a:bodyPr>
            <a:noAutofit/>
          </a:bodyPr>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65760" y="1005840"/>
            <a:ext cx="11430000" cy="484632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a:extLst>
              <a:ext uri="{FF2B5EF4-FFF2-40B4-BE49-F238E27FC236}">
                <a16:creationId xmlns:a16="http://schemas.microsoft.com/office/drawing/2014/main" id="{04FAA409-EC2B-4245-BB55-6C0CC85D75F0}"/>
              </a:ext>
            </a:extLst>
          </p:cNvPr>
          <p:cNvSpPr>
            <a:spLocks noGrp="1"/>
          </p:cNvSpPr>
          <p:nvPr>
            <p:ph type="body" sz="quarter" idx="10"/>
          </p:nvPr>
        </p:nvSpPr>
        <p:spPr>
          <a:xfrm>
            <a:off x="365125" y="5943600"/>
            <a:ext cx="11430000" cy="548640"/>
          </a:xfrm>
          <a:solidFill>
            <a:srgbClr val="0040C0"/>
          </a:solidFill>
        </p:spPr>
        <p:txBody>
          <a:bodyPr anchor="ctr">
            <a:normAutofit/>
          </a:bodyPr>
          <a:lstStyle>
            <a:lvl1pPr marL="0" indent="0" algn="ctr">
              <a:spcAft>
                <a:spcPts val="0"/>
              </a:spcAft>
              <a:buNone/>
              <a:defRPr sz="2800" b="1">
                <a:solidFill>
                  <a:schemeClr val="bg1"/>
                </a:solidFill>
                <a:latin typeface="+mj-lt"/>
              </a:defRPr>
            </a:lvl1pPr>
          </a:lstStyle>
          <a:p>
            <a:pPr lvl="0"/>
            <a:r>
              <a:rPr lang="en-US"/>
              <a:t>Click to edit Master text styles</a:t>
            </a:r>
          </a:p>
        </p:txBody>
      </p:sp>
    </p:spTree>
    <p:extLst>
      <p:ext uri="{BB962C8B-B14F-4D97-AF65-F5344CB8AC3E}">
        <p14:creationId xmlns:p14="http://schemas.microsoft.com/office/powerpoint/2010/main" val="150756040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Only with Highlight Box">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53E03F-F02F-4FA3-91CB-67CB140953AE}"/>
              </a:ext>
            </a:extLst>
          </p:cNvPr>
          <p:cNvSpPr>
            <a:spLocks noGrp="1"/>
          </p:cNvSpPr>
          <p:nvPr>
            <p:ph type="title"/>
          </p:nvPr>
        </p:nvSpPr>
        <p:spPr>
          <a:xfrm>
            <a:off x="365760" y="182563"/>
            <a:ext cx="11430000" cy="731520"/>
          </a:xfrm>
        </p:spPr>
        <p:txBody>
          <a:bodyPr/>
          <a:lstStyle/>
          <a:p>
            <a:r>
              <a:rPr lang="en-US"/>
              <a:t>Click to edit Master title style</a:t>
            </a:r>
          </a:p>
        </p:txBody>
      </p:sp>
      <p:sp>
        <p:nvSpPr>
          <p:cNvPr id="5" name="Text Placeholder 4">
            <a:extLst>
              <a:ext uri="{FF2B5EF4-FFF2-40B4-BE49-F238E27FC236}">
                <a16:creationId xmlns:a16="http://schemas.microsoft.com/office/drawing/2014/main" id="{527D7085-5105-4024-BD3C-F69FB71287EC}"/>
              </a:ext>
            </a:extLst>
          </p:cNvPr>
          <p:cNvSpPr>
            <a:spLocks noGrp="1"/>
          </p:cNvSpPr>
          <p:nvPr>
            <p:ph type="body" sz="quarter" idx="10"/>
          </p:nvPr>
        </p:nvSpPr>
        <p:spPr>
          <a:xfrm>
            <a:off x="365760" y="5943600"/>
            <a:ext cx="11430000" cy="548640"/>
          </a:xfrm>
          <a:solidFill>
            <a:srgbClr val="0040C0"/>
          </a:solidFill>
        </p:spPr>
        <p:txBody>
          <a:bodyPr anchor="ctr">
            <a:normAutofit/>
          </a:bodyPr>
          <a:lstStyle>
            <a:lvl1pPr marL="0" indent="0" algn="ctr">
              <a:buNone/>
              <a:defRPr sz="2800" b="1">
                <a:solidFill>
                  <a:schemeClr val="bg1"/>
                </a:solidFill>
                <a:latin typeface="+mj-lt"/>
              </a:defRPr>
            </a:lvl1pPr>
            <a:lvl2pPr marL="287338" indent="0">
              <a:buNone/>
              <a:defRPr/>
            </a:lvl2pPr>
          </a:lstStyle>
          <a:p>
            <a:pPr lvl="0"/>
            <a:r>
              <a:rPr lang="en-US"/>
              <a:t>Click to edit Master text styles</a:t>
            </a:r>
          </a:p>
        </p:txBody>
      </p:sp>
    </p:spTree>
    <p:extLst>
      <p:ext uri="{BB962C8B-B14F-4D97-AF65-F5344CB8AC3E}">
        <p14:creationId xmlns:p14="http://schemas.microsoft.com/office/powerpoint/2010/main" val="228070265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65760" y="182563"/>
            <a:ext cx="11430000" cy="731520"/>
          </a:xfrm>
        </p:spPr>
        <p:txBody>
          <a:bodyPr/>
          <a:lstStyle/>
          <a:p>
            <a:r>
              <a:rPr lang="en-US"/>
              <a:t>Click to edit Master title style</a:t>
            </a:r>
            <a:endParaRPr lang="en-US" dirty="0"/>
          </a:p>
        </p:txBody>
      </p:sp>
    </p:spTree>
    <p:extLst>
      <p:ext uri="{BB962C8B-B14F-4D97-AF65-F5344CB8AC3E}">
        <p14:creationId xmlns:p14="http://schemas.microsoft.com/office/powerpoint/2010/main" val="369001262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woObj" preserve="1">
  <p:cSld name="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65760" y="182563"/>
            <a:ext cx="11430000" cy="731520"/>
          </a:xfrm>
        </p:spPr>
        <p:txBody>
          <a:bodyPr/>
          <a:lstStyle/>
          <a:p>
            <a:r>
              <a:rPr lang="en-US"/>
              <a:t>Click to edit Master title style</a:t>
            </a:r>
            <a:endParaRPr lang="en-US" dirty="0"/>
          </a:p>
        </p:txBody>
      </p:sp>
      <p:sp>
        <p:nvSpPr>
          <p:cNvPr id="3" name="Content Placeholder 2"/>
          <p:cNvSpPr>
            <a:spLocks noGrp="1"/>
          </p:cNvSpPr>
          <p:nvPr>
            <p:ph sz="half" idx="1"/>
          </p:nvPr>
        </p:nvSpPr>
        <p:spPr>
          <a:xfrm>
            <a:off x="365760" y="1005840"/>
            <a:ext cx="5577840" cy="5394960"/>
          </a:xfrm>
        </p:spPr>
        <p:txBody>
          <a:bodyPr>
            <a:normAutofit/>
          </a:bodyPr>
          <a:lstStyle>
            <a:lvl1pPr>
              <a:defRPr sz="2400">
                <a:solidFill>
                  <a:schemeClr val="bg1"/>
                </a:solidFill>
              </a:defRPr>
            </a:lvl1pPr>
            <a:lvl2pPr>
              <a:defRPr sz="2000">
                <a:solidFill>
                  <a:schemeClr val="bg1"/>
                </a:solidFill>
              </a:defRPr>
            </a:lvl2pPr>
            <a:lvl3pPr>
              <a:defRPr sz="2000">
                <a:solidFill>
                  <a:schemeClr val="bg1"/>
                </a:solidFill>
              </a:defRPr>
            </a:lvl3pPr>
            <a:lvl4pPr>
              <a:defRPr sz="2000">
                <a:solidFill>
                  <a:schemeClr val="bg1"/>
                </a:solidFill>
              </a:defRPr>
            </a:lvl4pPr>
            <a:lvl5pPr>
              <a:defRPr sz="2000">
                <a:solidFill>
                  <a:schemeClr val="bg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005840"/>
            <a:ext cx="5577840" cy="5394960"/>
          </a:xfrm>
        </p:spPr>
        <p:txBody>
          <a:bodyPr>
            <a:normAutofit/>
          </a:bodyPr>
          <a:lstStyle>
            <a:lvl1pPr>
              <a:defRPr sz="2400">
                <a:solidFill>
                  <a:schemeClr val="bg1"/>
                </a:solidFill>
              </a:defRPr>
            </a:lvl1pPr>
            <a:lvl2pPr>
              <a:defRPr sz="2000">
                <a:solidFill>
                  <a:schemeClr val="bg1"/>
                </a:solidFill>
              </a:defRPr>
            </a:lvl2pPr>
            <a:lvl3pPr>
              <a:defRPr sz="2000">
                <a:solidFill>
                  <a:schemeClr val="bg1"/>
                </a:solidFill>
              </a:defRPr>
            </a:lvl3pPr>
            <a:lvl4pPr>
              <a:defRPr sz="2000">
                <a:solidFill>
                  <a:schemeClr val="bg1"/>
                </a:solidFill>
              </a:defRPr>
            </a:lvl4pPr>
            <a:lvl5pPr>
              <a:defRPr sz="2000">
                <a:solidFill>
                  <a:schemeClr val="bg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9366288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wo Columns with Highlight Box">
    <p:spTree>
      <p:nvGrpSpPr>
        <p:cNvPr id="1" name=""/>
        <p:cNvGrpSpPr/>
        <p:nvPr/>
      </p:nvGrpSpPr>
      <p:grpSpPr>
        <a:xfrm>
          <a:off x="0" y="0"/>
          <a:ext cx="0" cy="0"/>
          <a:chOff x="0" y="0"/>
          <a:chExt cx="0" cy="0"/>
        </a:xfrm>
      </p:grpSpPr>
      <p:sp>
        <p:nvSpPr>
          <p:cNvPr id="2" name="Title 1"/>
          <p:cNvSpPr>
            <a:spLocks noGrp="1"/>
          </p:cNvSpPr>
          <p:nvPr>
            <p:ph type="title"/>
          </p:nvPr>
        </p:nvSpPr>
        <p:spPr>
          <a:xfrm>
            <a:off x="365760" y="182563"/>
            <a:ext cx="11430000" cy="731520"/>
          </a:xfrm>
        </p:spPr>
        <p:txBody>
          <a:bodyPr/>
          <a:lstStyle/>
          <a:p>
            <a:r>
              <a:rPr lang="en-US"/>
              <a:t>Click to edit Master title style</a:t>
            </a:r>
            <a:endParaRPr lang="en-US" dirty="0"/>
          </a:p>
        </p:txBody>
      </p:sp>
      <p:sp>
        <p:nvSpPr>
          <p:cNvPr id="3" name="Content Placeholder 2"/>
          <p:cNvSpPr>
            <a:spLocks noGrp="1"/>
          </p:cNvSpPr>
          <p:nvPr>
            <p:ph sz="half" idx="1"/>
          </p:nvPr>
        </p:nvSpPr>
        <p:spPr>
          <a:xfrm>
            <a:off x="365760" y="1005840"/>
            <a:ext cx="5577840" cy="4846320"/>
          </a:xfrm>
        </p:spPr>
        <p:txBody>
          <a:bodyPr>
            <a:normAutofit/>
          </a:bodyPr>
          <a:lstStyle>
            <a:lvl1pPr>
              <a:defRPr sz="2400">
                <a:solidFill>
                  <a:schemeClr val="bg1"/>
                </a:solidFill>
              </a:defRPr>
            </a:lvl1pPr>
            <a:lvl2pPr>
              <a:defRPr sz="2000">
                <a:solidFill>
                  <a:schemeClr val="bg1"/>
                </a:solidFill>
              </a:defRPr>
            </a:lvl2pPr>
            <a:lvl3pPr>
              <a:defRPr sz="2000">
                <a:solidFill>
                  <a:schemeClr val="bg1"/>
                </a:solidFill>
              </a:defRPr>
            </a:lvl3pPr>
            <a:lvl4pPr>
              <a:defRPr sz="2000">
                <a:solidFill>
                  <a:schemeClr val="bg1"/>
                </a:solidFill>
              </a:defRPr>
            </a:lvl4pPr>
            <a:lvl5pPr>
              <a:defRPr sz="2000">
                <a:solidFill>
                  <a:schemeClr val="bg1"/>
                </a:solidFill>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217920" y="1005840"/>
            <a:ext cx="5577840" cy="4846320"/>
          </a:xfrm>
        </p:spPr>
        <p:txBody>
          <a:bodyPr>
            <a:normAutofit/>
          </a:bodyPr>
          <a:lstStyle>
            <a:lvl1pPr>
              <a:defRPr sz="2400">
                <a:solidFill>
                  <a:schemeClr val="bg1"/>
                </a:solidFill>
              </a:defRPr>
            </a:lvl1pPr>
            <a:lvl2pPr>
              <a:defRPr sz="2000">
                <a:solidFill>
                  <a:schemeClr val="bg1"/>
                </a:solidFill>
              </a:defRPr>
            </a:lvl2pPr>
            <a:lvl3pPr>
              <a:defRPr sz="2000">
                <a:solidFill>
                  <a:schemeClr val="bg1"/>
                </a:solidFill>
              </a:defRPr>
            </a:lvl3pPr>
            <a:lvl4pPr>
              <a:defRPr sz="2000">
                <a:solidFill>
                  <a:schemeClr val="bg1"/>
                </a:solidFill>
              </a:defRPr>
            </a:lvl4pPr>
            <a:lvl5pPr>
              <a:defRPr sz="2000">
                <a:solidFill>
                  <a:schemeClr val="bg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8A406BC8-8ED2-4FB9-9CC1-C26081116C72}"/>
              </a:ext>
            </a:extLst>
          </p:cNvPr>
          <p:cNvSpPr>
            <a:spLocks noGrp="1"/>
          </p:cNvSpPr>
          <p:nvPr>
            <p:ph type="body" sz="quarter" idx="10"/>
          </p:nvPr>
        </p:nvSpPr>
        <p:spPr>
          <a:xfrm>
            <a:off x="365760" y="5943600"/>
            <a:ext cx="11430000" cy="548640"/>
          </a:xfrm>
          <a:solidFill>
            <a:srgbClr val="0040C0"/>
          </a:solidFill>
        </p:spPr>
        <p:txBody>
          <a:bodyPr anchor="ctr">
            <a:normAutofit/>
          </a:bodyPr>
          <a:lstStyle>
            <a:lvl1pPr marL="0" indent="0" algn="ctr">
              <a:buNone/>
              <a:defRPr sz="2800" b="1">
                <a:solidFill>
                  <a:schemeClr val="bg1"/>
                </a:solidFill>
                <a:latin typeface="+mj-lt"/>
              </a:defRPr>
            </a:lvl1pPr>
            <a:lvl2pPr marL="287338" indent="0">
              <a:buNone/>
              <a:defRPr/>
            </a:lvl2pPr>
          </a:lstStyle>
          <a:p>
            <a:pPr lvl="0"/>
            <a:r>
              <a:rPr lang="en-US"/>
              <a:t>Click to edit Master text styles</a:t>
            </a:r>
          </a:p>
        </p:txBody>
      </p:sp>
    </p:spTree>
    <p:extLst>
      <p:ext uri="{BB962C8B-B14F-4D97-AF65-F5344CB8AC3E}">
        <p14:creationId xmlns:p14="http://schemas.microsoft.com/office/powerpoint/2010/main" val="412397998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760" y="182880"/>
            <a:ext cx="11430000" cy="73152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365760" y="1005840"/>
            <a:ext cx="5577840" cy="639762"/>
          </a:xfrm>
        </p:spPr>
        <p:txBody>
          <a:bodyPr anchor="b">
            <a:normAutofit/>
          </a:bodyPr>
          <a:lstStyle>
            <a:lvl1pPr marL="0" indent="0">
              <a:buNone/>
              <a:defRPr sz="2400" b="1">
                <a:solidFill>
                  <a:schemeClr val="bg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65760" y="1737360"/>
            <a:ext cx="5577840" cy="4663440"/>
          </a:xfrm>
        </p:spPr>
        <p:txBody>
          <a:bodyPr>
            <a:normAutofit/>
          </a:bodyPr>
          <a:lstStyle>
            <a:lvl1pPr>
              <a:defRPr sz="2400">
                <a:solidFill>
                  <a:schemeClr val="bg1"/>
                </a:solidFill>
              </a:defRPr>
            </a:lvl1pPr>
            <a:lvl2pPr>
              <a:defRPr sz="2000">
                <a:solidFill>
                  <a:schemeClr val="bg1"/>
                </a:solidFill>
              </a:defRPr>
            </a:lvl2pPr>
            <a:lvl3pPr>
              <a:defRPr sz="2000">
                <a:solidFill>
                  <a:schemeClr val="bg1"/>
                </a:solidFill>
              </a:defRPr>
            </a:lvl3pPr>
            <a:lvl4pPr>
              <a:defRPr sz="2000">
                <a:solidFill>
                  <a:schemeClr val="bg1"/>
                </a:solidFill>
              </a:defRPr>
            </a:lvl4pPr>
            <a:lvl5pPr>
              <a:defRPr sz="2000">
                <a:solidFill>
                  <a:schemeClr val="bg1"/>
                </a:solidFil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217920" y="1005840"/>
            <a:ext cx="5577840" cy="639762"/>
          </a:xfrm>
        </p:spPr>
        <p:txBody>
          <a:bodyPr anchor="b">
            <a:normAutofit/>
          </a:bodyPr>
          <a:lstStyle>
            <a:lvl1pPr marL="0" indent="0">
              <a:buNone/>
              <a:defRPr sz="2400" b="1">
                <a:solidFill>
                  <a:schemeClr val="bg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19" y="1737360"/>
            <a:ext cx="5577840" cy="4663440"/>
          </a:xfrm>
        </p:spPr>
        <p:txBody>
          <a:bodyPr>
            <a:normAutofit/>
          </a:bodyPr>
          <a:lstStyle>
            <a:lvl1pPr>
              <a:defRPr sz="2400">
                <a:solidFill>
                  <a:schemeClr val="bg1"/>
                </a:solidFill>
              </a:defRPr>
            </a:lvl1pPr>
            <a:lvl2pPr>
              <a:defRPr sz="2000">
                <a:solidFill>
                  <a:schemeClr val="bg1"/>
                </a:solidFill>
              </a:defRPr>
            </a:lvl2pPr>
            <a:lvl3pPr>
              <a:defRPr sz="2000">
                <a:solidFill>
                  <a:schemeClr val="bg1"/>
                </a:solidFill>
              </a:defRPr>
            </a:lvl3pPr>
            <a:lvl4pPr>
              <a:defRPr sz="2000">
                <a:solidFill>
                  <a:schemeClr val="bg1"/>
                </a:solidFill>
              </a:defRPr>
            </a:lvl4pPr>
            <a:lvl5pPr>
              <a:defRPr sz="2000">
                <a:solidFill>
                  <a:schemeClr val="bg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8677155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116104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TI Title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7F156AC-AC73-4A21-8467-792B1286286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30" name="Rectangle 36"/>
          <p:cNvSpPr>
            <a:spLocks noGrp="1" noChangeArrowheads="1"/>
          </p:cNvSpPr>
          <p:nvPr>
            <p:ph type="subTitle" sz="quarter" idx="1" hasCustomPrompt="1"/>
          </p:nvPr>
        </p:nvSpPr>
        <p:spPr>
          <a:xfrm>
            <a:off x="365758" y="4023360"/>
            <a:ext cx="6217920" cy="1920240"/>
          </a:xfrm>
        </p:spPr>
        <p:txBody>
          <a:bodyPr numCol="1">
            <a:normAutofit/>
          </a:bodyPr>
          <a:lstStyle>
            <a:lvl1pPr marL="0" marR="0" indent="0" algn="l" defTabSz="914400" rtl="0" eaLnBrk="1" fontAlgn="base" latinLnBrk="0" hangingPunct="1">
              <a:lnSpc>
                <a:spcPct val="100000"/>
              </a:lnSpc>
              <a:spcBef>
                <a:spcPct val="0"/>
              </a:spcBef>
              <a:spcAft>
                <a:spcPts val="0"/>
              </a:spcAft>
              <a:buClr>
                <a:schemeClr val="tx1">
                  <a:lumMod val="65000"/>
                  <a:lumOff val="35000"/>
                </a:schemeClr>
              </a:buClr>
              <a:buSzPct val="80000"/>
              <a:buFontTx/>
              <a:buNone/>
              <a:tabLst/>
              <a:defRPr sz="2000">
                <a:solidFill>
                  <a:schemeClr val="tx1"/>
                </a:solidFill>
                <a:latin typeface="+mn-lt"/>
                <a:cs typeface="Calibri Light" panose="020F0302020204030204" pitchFamily="34" charset="0"/>
              </a:defRPr>
            </a:lvl1pPr>
          </a:lstStyle>
          <a:p>
            <a:r>
              <a:rPr lang="en-US" dirty="0"/>
              <a:t>Speaker’s Name</a:t>
            </a:r>
            <a:br>
              <a:rPr lang="en-US" dirty="0"/>
            </a:br>
            <a:r>
              <a:rPr lang="en-US" dirty="0"/>
              <a:t>Speaker’s Job Title</a:t>
            </a:r>
            <a:br>
              <a:rPr lang="en-US" dirty="0"/>
            </a:br>
            <a:br>
              <a:rPr lang="en-US" dirty="0"/>
            </a:br>
            <a:r>
              <a:rPr lang="en-US" dirty="0"/>
              <a:t>Event Name</a:t>
            </a:r>
            <a:br>
              <a:rPr lang="en-US" dirty="0"/>
            </a:br>
            <a:r>
              <a:rPr lang="en-US" dirty="0"/>
              <a:t>Date</a:t>
            </a:r>
          </a:p>
        </p:txBody>
      </p:sp>
      <p:sp>
        <p:nvSpPr>
          <p:cNvPr id="31" name="Rectangle 35"/>
          <p:cNvSpPr>
            <a:spLocks noGrp="1" noChangeArrowheads="1"/>
          </p:cNvSpPr>
          <p:nvPr>
            <p:ph type="ctrTitle" sz="quarter" hasCustomPrompt="1"/>
          </p:nvPr>
        </p:nvSpPr>
        <p:spPr>
          <a:xfrm>
            <a:off x="365758" y="731520"/>
            <a:ext cx="6217920" cy="2377440"/>
          </a:xfrm>
        </p:spPr>
        <p:txBody>
          <a:bodyPr anchor="b">
            <a:normAutofit/>
          </a:bodyPr>
          <a:lstStyle>
            <a:lvl1pPr algn="l">
              <a:spcAft>
                <a:spcPts val="600"/>
              </a:spcAft>
              <a:defRPr sz="3600">
                <a:solidFill>
                  <a:schemeClr val="tx1"/>
                </a:solidFill>
              </a:defRPr>
            </a:lvl1pPr>
          </a:lstStyle>
          <a:p>
            <a:r>
              <a:rPr lang="en-US" dirty="0"/>
              <a:t>CLICK TO EDIT MASTER TITLE</a:t>
            </a:r>
          </a:p>
        </p:txBody>
      </p:sp>
      <p:sp>
        <p:nvSpPr>
          <p:cNvPr id="32" name="Rectangle 31"/>
          <p:cNvSpPr/>
          <p:nvPr/>
        </p:nvSpPr>
        <p:spPr bwMode="auto">
          <a:xfrm flipH="1">
            <a:off x="-1" y="0"/>
            <a:ext cx="103465" cy="6858000"/>
          </a:xfrm>
          <a:prstGeom prst="rect">
            <a:avLst/>
          </a:prstGeom>
          <a:solidFill>
            <a:srgbClr val="0040C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219075" marR="0" indent="-219075" algn="ctr" defTabSz="914400" rtl="0" eaLnBrk="0" fontAlgn="base" latinLnBrk="0" hangingPunct="0">
              <a:lnSpc>
                <a:spcPct val="100000"/>
              </a:lnSpc>
              <a:spcBef>
                <a:spcPct val="50000"/>
              </a:spcBef>
              <a:spcAft>
                <a:spcPct val="0"/>
              </a:spcAft>
              <a:buClrTx/>
              <a:buSzTx/>
              <a:buFontTx/>
              <a:buNone/>
              <a:tabLst/>
            </a:pPr>
            <a:endParaRPr kumimoji="0" lang="en-US" sz="1600" b="0" i="0" u="none" strike="noStrike" cap="none" normalizeH="0" baseline="0" dirty="0">
              <a:ln>
                <a:noFill/>
              </a:ln>
              <a:solidFill>
                <a:srgbClr val="000000"/>
              </a:solidFill>
              <a:effectLst/>
              <a:latin typeface="Arial" charset="0"/>
            </a:endParaRPr>
          </a:p>
        </p:txBody>
      </p:sp>
      <p:sp>
        <p:nvSpPr>
          <p:cNvPr id="34" name="Text Placeholder 7"/>
          <p:cNvSpPr>
            <a:spLocks noGrp="1"/>
          </p:cNvSpPr>
          <p:nvPr>
            <p:ph type="body" sz="quarter" idx="10" hasCustomPrompt="1"/>
          </p:nvPr>
        </p:nvSpPr>
        <p:spPr>
          <a:xfrm>
            <a:off x="365758" y="3108960"/>
            <a:ext cx="6217920" cy="914400"/>
          </a:xfrm>
        </p:spPr>
        <p:txBody>
          <a:bodyPr>
            <a:normAutofit/>
          </a:bodyPr>
          <a:lstStyle>
            <a:lvl1pPr marL="0" indent="0">
              <a:buNone/>
              <a:defRPr sz="2400" b="1" baseline="0">
                <a:solidFill>
                  <a:srgbClr val="0040C0"/>
                </a:solidFill>
                <a:latin typeface="+mj-lt"/>
              </a:defRPr>
            </a:lvl1pPr>
          </a:lstStyle>
          <a:p>
            <a:pPr lvl="0"/>
            <a:r>
              <a:rPr lang="en-US" dirty="0"/>
              <a:t>Click To Edit Subtitle</a:t>
            </a:r>
          </a:p>
        </p:txBody>
      </p:sp>
      <p:grpSp>
        <p:nvGrpSpPr>
          <p:cNvPr id="23" name="Group 22">
            <a:extLst>
              <a:ext uri="{FF2B5EF4-FFF2-40B4-BE49-F238E27FC236}">
                <a16:creationId xmlns:a16="http://schemas.microsoft.com/office/drawing/2014/main" id="{55DC62A5-1095-42CE-AB5A-BD29C0D13141}"/>
              </a:ext>
            </a:extLst>
          </p:cNvPr>
          <p:cNvGrpSpPr/>
          <p:nvPr userDrawn="1"/>
        </p:nvGrpSpPr>
        <p:grpSpPr>
          <a:xfrm>
            <a:off x="338624" y="6181725"/>
            <a:ext cx="4435668" cy="542465"/>
            <a:chOff x="338624" y="6181725"/>
            <a:chExt cx="4435668" cy="542465"/>
          </a:xfrm>
        </p:grpSpPr>
        <p:sp>
          <p:nvSpPr>
            <p:cNvPr id="25" name="Text Box 47">
              <a:extLst>
                <a:ext uri="{FF2B5EF4-FFF2-40B4-BE49-F238E27FC236}">
                  <a16:creationId xmlns:a16="http://schemas.microsoft.com/office/drawing/2014/main" id="{4EC5A6E3-655F-4AB9-A7A8-7A9AEBB90628}"/>
                </a:ext>
              </a:extLst>
            </p:cNvPr>
            <p:cNvSpPr txBox="1">
              <a:spLocks noChangeArrowheads="1"/>
            </p:cNvSpPr>
            <p:nvPr userDrawn="1"/>
          </p:nvSpPr>
          <p:spPr bwMode="auto">
            <a:xfrm>
              <a:off x="1912610" y="6505633"/>
              <a:ext cx="2861682" cy="215444"/>
            </a:xfrm>
            <a:prstGeom prst="rect">
              <a:avLst/>
            </a:prstGeom>
            <a:noFill/>
            <a:ln w="9525">
              <a:noFill/>
              <a:miter lim="800000"/>
              <a:headEnd/>
              <a:tailEnd/>
            </a:ln>
            <a:effectLst/>
          </p:spPr>
          <p:txBody>
            <a:bodyPr wrap="none">
              <a:spAutoFit/>
            </a:bodyPr>
            <a:lstStyle/>
            <a:p>
              <a:pPr algn="ctr">
                <a:spcBef>
                  <a:spcPts val="0"/>
                </a:spcBef>
              </a:pPr>
              <a:r>
                <a:rPr lang="en-US" sz="800" dirty="0">
                  <a:solidFill>
                    <a:schemeClr val="bg1">
                      <a:lumMod val="50000"/>
                    </a:schemeClr>
                  </a:solidFill>
                  <a:latin typeface="Calibri Light" panose="020F0302020204030204" pitchFamily="34" charset="0"/>
                  <a:cs typeface="Calibri Light" panose="020F0302020204030204" pitchFamily="34" charset="0"/>
                </a:rPr>
                <a:t>© 2022 Electric Power Research Institute, Inc. All rights reserved.</a:t>
              </a:r>
            </a:p>
          </p:txBody>
        </p:sp>
        <p:sp>
          <p:nvSpPr>
            <p:cNvPr id="29" name="TextBox 28">
              <a:hlinkClick r:id="rId3"/>
              <a:extLst>
                <a:ext uri="{FF2B5EF4-FFF2-40B4-BE49-F238E27FC236}">
                  <a16:creationId xmlns:a16="http://schemas.microsoft.com/office/drawing/2014/main" id="{7FA55AB5-8BF7-460F-A30D-2A37692BE320}"/>
                </a:ext>
              </a:extLst>
            </p:cNvPr>
            <p:cNvSpPr txBox="1"/>
            <p:nvPr userDrawn="1"/>
          </p:nvSpPr>
          <p:spPr>
            <a:xfrm>
              <a:off x="338624" y="6462580"/>
              <a:ext cx="1510665" cy="261610"/>
            </a:xfrm>
            <a:prstGeom prst="rect">
              <a:avLst/>
            </a:prstGeom>
            <a:noFill/>
          </p:spPr>
          <p:txBody>
            <a:bodyPr wrap="square" rtlCol="0">
              <a:spAutoFit/>
            </a:bodyPr>
            <a:lstStyle/>
            <a:p>
              <a:pPr algn="l"/>
              <a:r>
                <a:rPr lang="en-US" sz="1100" b="1" spc="200" baseline="0" dirty="0">
                  <a:solidFill>
                    <a:schemeClr val="tx1">
                      <a:lumMod val="65000"/>
                      <a:lumOff val="35000"/>
                    </a:schemeClr>
                  </a:solidFill>
                  <a:latin typeface="Century Gothic" panose="020B0502020202020204" pitchFamily="34" charset="0"/>
                </a:rPr>
                <a:t>www.epri.com</a:t>
              </a:r>
            </a:p>
          </p:txBody>
        </p:sp>
        <p:cxnSp>
          <p:nvCxnSpPr>
            <p:cNvPr id="33" name="Straight Connector 32">
              <a:extLst>
                <a:ext uri="{FF2B5EF4-FFF2-40B4-BE49-F238E27FC236}">
                  <a16:creationId xmlns:a16="http://schemas.microsoft.com/office/drawing/2014/main" id="{86F0D2FF-7C62-45DB-97AF-E1FB43BCA515}"/>
                </a:ext>
              </a:extLst>
            </p:cNvPr>
            <p:cNvCxnSpPr/>
            <p:nvPr userDrawn="1"/>
          </p:nvCxnSpPr>
          <p:spPr bwMode="auto">
            <a:xfrm>
              <a:off x="1849289" y="6181725"/>
              <a:ext cx="0" cy="523415"/>
            </a:xfrm>
            <a:prstGeom prst="line">
              <a:avLst/>
            </a:prstGeom>
            <a:solidFill>
              <a:schemeClr val="accent1"/>
            </a:solidFill>
            <a:ln w="12700" cap="flat" cmpd="sng" algn="ctr">
              <a:solidFill>
                <a:schemeClr val="tx1">
                  <a:lumMod val="50000"/>
                  <a:lumOff val="50000"/>
                </a:schemeClr>
              </a:solidFill>
              <a:prstDash val="solid"/>
              <a:round/>
              <a:headEnd type="none" w="med" len="med"/>
              <a:tailEnd type="none" w="med" len="med"/>
            </a:ln>
            <a:effectLst/>
          </p:spPr>
        </p:cxnSp>
        <p:pic>
          <p:nvPicPr>
            <p:cNvPr id="35" name="Picture 34">
              <a:hlinkClick r:id="rId4"/>
              <a:extLst>
                <a:ext uri="{FF2B5EF4-FFF2-40B4-BE49-F238E27FC236}">
                  <a16:creationId xmlns:a16="http://schemas.microsoft.com/office/drawing/2014/main" id="{BB2176D2-CCA7-46B6-88D4-4AA41D992D1C}"/>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992809" y="6284322"/>
              <a:ext cx="150229" cy="150229"/>
            </a:xfrm>
            <a:prstGeom prst="rect">
              <a:avLst/>
            </a:prstGeom>
          </p:spPr>
        </p:pic>
        <p:pic>
          <p:nvPicPr>
            <p:cNvPr id="36" name="Picture 35">
              <a:hlinkClick r:id="rId6"/>
              <a:extLst>
                <a:ext uri="{FF2B5EF4-FFF2-40B4-BE49-F238E27FC236}">
                  <a16:creationId xmlns:a16="http://schemas.microsoft.com/office/drawing/2014/main" id="{49AE2524-F34D-4267-9E9F-139BFEEA0111}"/>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1511415" y="6277559"/>
              <a:ext cx="75579" cy="163755"/>
            </a:xfrm>
            <a:prstGeom prst="rect">
              <a:avLst/>
            </a:prstGeom>
          </p:spPr>
        </p:pic>
        <p:pic>
          <p:nvPicPr>
            <p:cNvPr id="37" name="Picture 36">
              <a:hlinkClick r:id="rId8"/>
              <a:extLst>
                <a:ext uri="{FF2B5EF4-FFF2-40B4-BE49-F238E27FC236}">
                  <a16:creationId xmlns:a16="http://schemas.microsoft.com/office/drawing/2014/main" id="{6E26CD04-ED04-44D5-BFD2-E52A16C4B47B}"/>
                </a:ext>
              </a:extLst>
            </p:cNvPr>
            <p:cNvPicPr>
              <a:picLocks noChangeAspect="1"/>
            </p:cNvPicPr>
            <p:nvPr userDrawn="1"/>
          </p:nvPicPr>
          <p:blipFill>
            <a:blip r:embed="rId9" cstate="screen">
              <a:extLst>
                <a:ext uri="{28A0092B-C50C-407E-A947-70E740481C1C}">
                  <a14:useLocalDpi xmlns:a14="http://schemas.microsoft.com/office/drawing/2010/main"/>
                </a:ext>
              </a:extLst>
            </a:blip>
            <a:stretch>
              <a:fillRect/>
            </a:stretch>
          </p:blipFill>
          <p:spPr>
            <a:xfrm>
              <a:off x="484743" y="6293930"/>
              <a:ext cx="160709" cy="131013"/>
            </a:xfrm>
            <a:prstGeom prst="rect">
              <a:avLst/>
            </a:prstGeom>
          </p:spPr>
        </p:pic>
      </p:grpSp>
    </p:spTree>
    <p:extLst>
      <p:ext uri="{BB962C8B-B14F-4D97-AF65-F5344CB8AC3E}">
        <p14:creationId xmlns:p14="http://schemas.microsoft.com/office/powerpoint/2010/main" val="235002299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wo Columns with 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8B126F-922E-4C6E-87A5-234451CAD762}"/>
              </a:ext>
            </a:extLst>
          </p:cNvPr>
          <p:cNvSpPr/>
          <p:nvPr userDrawn="1"/>
        </p:nvSpPr>
        <p:spPr bwMode="auto">
          <a:xfrm>
            <a:off x="6096000" y="102457"/>
            <a:ext cx="6096000" cy="6572979"/>
          </a:xfrm>
          <a:prstGeom prst="rect">
            <a:avLst/>
          </a:prstGeom>
          <a:solidFill>
            <a:schemeClr val="tx2">
              <a:lumMod val="50000"/>
            </a:schemeClr>
          </a:solidFill>
          <a:ln w="9525" cap="flat" cmpd="sng" algn="ctr">
            <a:noFill/>
            <a:prstDash val="solid"/>
            <a:round/>
            <a:headEnd type="none" w="med" len="med"/>
            <a:tailEnd type="none" w="med" len="med"/>
          </a:ln>
          <a:effectLst>
            <a:innerShdw blurRad="431800" dist="50800" dir="10800000">
              <a:prstClr val="black">
                <a:alpha val="50000"/>
              </a:prstClr>
            </a:inn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0" fontAlgn="base" latinLnBrk="0" hangingPunct="0">
              <a:lnSpc>
                <a:spcPct val="100000"/>
              </a:lnSpc>
              <a:spcBef>
                <a:spcPts val="0"/>
              </a:spcBef>
              <a:spcAft>
                <a:spcPct val="0"/>
              </a:spcAft>
              <a:buClrTx/>
              <a:buSzTx/>
              <a:buFontTx/>
              <a:buNone/>
              <a:tabLst/>
            </a:pPr>
            <a:endParaRPr kumimoji="0" lang="en-US" sz="1800" b="0" i="0" u="none" strike="noStrike" cap="none" normalizeH="0" baseline="0" dirty="0">
              <a:ln>
                <a:noFill/>
              </a:ln>
              <a:solidFill>
                <a:schemeClr val="tx1"/>
              </a:solidFill>
              <a:effectLst/>
              <a:latin typeface="+mn-lt"/>
            </a:endParaRPr>
          </a:p>
        </p:txBody>
      </p:sp>
      <p:sp>
        <p:nvSpPr>
          <p:cNvPr id="8" name="Rectangle 7">
            <a:extLst>
              <a:ext uri="{FF2B5EF4-FFF2-40B4-BE49-F238E27FC236}">
                <a16:creationId xmlns:a16="http://schemas.microsoft.com/office/drawing/2014/main" id="{01437305-8BFE-47C1-96DD-CEDBF8D6719E}"/>
              </a:ext>
            </a:extLst>
          </p:cNvPr>
          <p:cNvSpPr/>
          <p:nvPr userDrawn="1"/>
        </p:nvSpPr>
        <p:spPr bwMode="auto">
          <a:xfrm>
            <a:off x="6230867" y="242761"/>
            <a:ext cx="5793898" cy="6295604"/>
          </a:xfrm>
          <a:prstGeom prst="rect">
            <a:avLst/>
          </a:prstGeom>
          <a:noFill/>
          <a:ln w="12700" cap="flat" cmpd="sng" algn="ctr">
            <a:solidFill>
              <a:schemeClr val="tx2">
                <a:lumMod val="60000"/>
                <a:lumOff val="40000"/>
              </a:scheme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0" fontAlgn="base" latinLnBrk="0" hangingPunct="0">
              <a:lnSpc>
                <a:spcPct val="100000"/>
              </a:lnSpc>
              <a:spcBef>
                <a:spcPts val="0"/>
              </a:spcBef>
              <a:spcAft>
                <a:spcPct val="0"/>
              </a:spcAft>
              <a:buClrTx/>
              <a:buSzTx/>
              <a:buFontTx/>
              <a:buNone/>
              <a:tabLst/>
            </a:pPr>
            <a:endParaRPr kumimoji="0" lang="en-US" sz="1800" b="0" i="0" u="none" strike="noStrike" cap="none" normalizeH="0" baseline="0" dirty="0">
              <a:ln>
                <a:noFill/>
              </a:ln>
              <a:solidFill>
                <a:schemeClr val="tx1"/>
              </a:solidFill>
              <a:effectLst/>
              <a:latin typeface="+mn-lt"/>
            </a:endParaRPr>
          </a:p>
        </p:txBody>
      </p:sp>
      <p:sp>
        <p:nvSpPr>
          <p:cNvPr id="4" name="Title 1">
            <a:extLst>
              <a:ext uri="{FF2B5EF4-FFF2-40B4-BE49-F238E27FC236}">
                <a16:creationId xmlns:a16="http://schemas.microsoft.com/office/drawing/2014/main" id="{0E0D2D6E-8982-430B-958E-9129593AD32F}"/>
              </a:ext>
            </a:extLst>
          </p:cNvPr>
          <p:cNvSpPr>
            <a:spLocks noGrp="1"/>
          </p:cNvSpPr>
          <p:nvPr>
            <p:ph type="title"/>
          </p:nvPr>
        </p:nvSpPr>
        <p:spPr>
          <a:xfrm>
            <a:off x="365760" y="182563"/>
            <a:ext cx="5339301" cy="1159220"/>
          </a:xfrm>
        </p:spPr>
        <p:txBody>
          <a:bodyPr/>
          <a:lstStyle/>
          <a:p>
            <a:r>
              <a:rPr lang="en-US" dirty="0"/>
              <a:t>Click to edit Master title style</a:t>
            </a:r>
          </a:p>
        </p:txBody>
      </p:sp>
      <p:sp>
        <p:nvSpPr>
          <p:cNvPr id="6" name="Content Placeholder 2">
            <a:extLst>
              <a:ext uri="{FF2B5EF4-FFF2-40B4-BE49-F238E27FC236}">
                <a16:creationId xmlns:a16="http://schemas.microsoft.com/office/drawing/2014/main" id="{51DCA2EA-788A-4791-942C-72070DBE8250}"/>
              </a:ext>
            </a:extLst>
          </p:cNvPr>
          <p:cNvSpPr>
            <a:spLocks noGrp="1"/>
          </p:cNvSpPr>
          <p:nvPr>
            <p:ph idx="10"/>
          </p:nvPr>
        </p:nvSpPr>
        <p:spPr>
          <a:xfrm>
            <a:off x="6420678" y="1749288"/>
            <a:ext cx="5375081" cy="4651512"/>
          </a:xfrm>
        </p:spPr>
        <p:txBody>
          <a:bodyPr>
            <a:normAutofit/>
          </a:bodyPr>
          <a:lstStyle>
            <a:lvl1pPr>
              <a:buClr>
                <a:schemeClr val="bg1"/>
              </a:buClr>
              <a:defRPr sz="2400">
                <a:solidFill>
                  <a:schemeClr val="bg1"/>
                </a:solidFill>
              </a:defRPr>
            </a:lvl1pPr>
            <a:lvl2pPr>
              <a:buClr>
                <a:schemeClr val="bg1"/>
              </a:buClr>
              <a:defRPr sz="2000">
                <a:solidFill>
                  <a:schemeClr val="bg1"/>
                </a:solidFill>
              </a:defRPr>
            </a:lvl2pPr>
            <a:lvl3pPr>
              <a:buClr>
                <a:schemeClr val="bg1"/>
              </a:buClr>
              <a:defRPr sz="2000">
                <a:solidFill>
                  <a:schemeClr val="bg1"/>
                </a:solidFill>
              </a:defRPr>
            </a:lvl3pPr>
            <a:lvl4pPr>
              <a:buClr>
                <a:schemeClr val="bg1"/>
              </a:buClr>
              <a:defRPr sz="2000">
                <a:solidFill>
                  <a:schemeClr val="bg1"/>
                </a:solidFill>
              </a:defRPr>
            </a:lvl4pPr>
            <a:lvl5pPr>
              <a:buClr>
                <a:schemeClr val="bg1"/>
              </a:buClr>
              <a:defRPr sz="20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2">
            <a:extLst>
              <a:ext uri="{FF2B5EF4-FFF2-40B4-BE49-F238E27FC236}">
                <a16:creationId xmlns:a16="http://schemas.microsoft.com/office/drawing/2014/main" id="{6B309C7D-4404-4906-9C22-B1C52782E5FC}"/>
              </a:ext>
            </a:extLst>
          </p:cNvPr>
          <p:cNvSpPr>
            <a:spLocks noGrp="1"/>
          </p:cNvSpPr>
          <p:nvPr>
            <p:ph idx="11"/>
          </p:nvPr>
        </p:nvSpPr>
        <p:spPr>
          <a:xfrm>
            <a:off x="367748" y="1749288"/>
            <a:ext cx="5375081" cy="4651512"/>
          </a:xfrm>
        </p:spPr>
        <p:txBody>
          <a:bodyPr>
            <a:normAutofit/>
          </a:bodyPr>
          <a:lstStyle>
            <a:lvl1pPr>
              <a:buClr>
                <a:schemeClr val="bg1"/>
              </a:buClr>
              <a:defRPr sz="2400">
                <a:solidFill>
                  <a:schemeClr val="bg1"/>
                </a:solidFill>
              </a:defRPr>
            </a:lvl1pPr>
            <a:lvl2pPr>
              <a:buClr>
                <a:schemeClr val="bg1"/>
              </a:buClr>
              <a:defRPr sz="2000">
                <a:solidFill>
                  <a:schemeClr val="bg1"/>
                </a:solidFill>
              </a:defRPr>
            </a:lvl2pPr>
            <a:lvl3pPr>
              <a:buClr>
                <a:schemeClr val="bg1"/>
              </a:buClr>
              <a:defRPr sz="2000">
                <a:solidFill>
                  <a:schemeClr val="bg1"/>
                </a:solidFill>
              </a:defRPr>
            </a:lvl3pPr>
            <a:lvl4pPr>
              <a:buClr>
                <a:schemeClr val="bg1"/>
              </a:buClr>
              <a:defRPr sz="2000">
                <a:solidFill>
                  <a:schemeClr val="bg1"/>
                </a:solidFill>
              </a:defRPr>
            </a:lvl4pPr>
            <a:lvl5pPr>
              <a:buClr>
                <a:schemeClr val="bg1"/>
              </a:buClr>
              <a:defRPr sz="20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9733018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2_Two Columns with 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0ADDE39-D9ED-4DF4-B1E5-C884C95AC52C}"/>
              </a:ext>
            </a:extLst>
          </p:cNvPr>
          <p:cNvSpPr/>
          <p:nvPr userDrawn="1"/>
        </p:nvSpPr>
        <p:spPr bwMode="auto">
          <a:xfrm>
            <a:off x="0" y="102457"/>
            <a:ext cx="6096000" cy="6572979"/>
          </a:xfrm>
          <a:prstGeom prst="rect">
            <a:avLst/>
          </a:prstGeom>
          <a:solidFill>
            <a:schemeClr val="tx2">
              <a:lumMod val="50000"/>
            </a:schemeClr>
          </a:solidFill>
          <a:ln w="9525" cap="flat" cmpd="sng" algn="ctr">
            <a:noFill/>
            <a:prstDash val="solid"/>
            <a:round/>
            <a:headEnd type="none" w="med" len="med"/>
            <a:tailEnd type="none" w="med" len="med"/>
          </a:ln>
          <a:effectLst>
            <a:innerShdw blurRad="431800" dist="50800" dir="10800000">
              <a:prstClr val="black">
                <a:alpha val="50000"/>
              </a:prstClr>
            </a:inn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0" fontAlgn="base" latinLnBrk="0" hangingPunct="0">
              <a:lnSpc>
                <a:spcPct val="100000"/>
              </a:lnSpc>
              <a:spcBef>
                <a:spcPts val="0"/>
              </a:spcBef>
              <a:spcAft>
                <a:spcPct val="0"/>
              </a:spcAft>
              <a:buClrTx/>
              <a:buSzTx/>
              <a:buFontTx/>
              <a:buNone/>
              <a:tabLst/>
            </a:pPr>
            <a:endParaRPr kumimoji="0" lang="en-US" sz="1800" b="0" i="0" u="none" strike="noStrike" cap="none" normalizeH="0" baseline="0" dirty="0">
              <a:ln>
                <a:noFill/>
              </a:ln>
              <a:solidFill>
                <a:schemeClr val="tx1"/>
              </a:solidFill>
              <a:effectLst/>
              <a:latin typeface="+mn-lt"/>
            </a:endParaRPr>
          </a:p>
        </p:txBody>
      </p:sp>
      <p:sp>
        <p:nvSpPr>
          <p:cNvPr id="7" name="Rectangle 6">
            <a:extLst>
              <a:ext uri="{FF2B5EF4-FFF2-40B4-BE49-F238E27FC236}">
                <a16:creationId xmlns:a16="http://schemas.microsoft.com/office/drawing/2014/main" id="{3C28DBAF-C657-4893-B3F8-CA7915C5EF2A}"/>
              </a:ext>
            </a:extLst>
          </p:cNvPr>
          <p:cNvSpPr/>
          <p:nvPr userDrawn="1"/>
        </p:nvSpPr>
        <p:spPr bwMode="auto">
          <a:xfrm>
            <a:off x="134867" y="242761"/>
            <a:ext cx="5793898" cy="6295604"/>
          </a:xfrm>
          <a:prstGeom prst="rect">
            <a:avLst/>
          </a:prstGeom>
          <a:noFill/>
          <a:ln w="12700" cap="flat" cmpd="sng" algn="ctr">
            <a:solidFill>
              <a:schemeClr val="tx2">
                <a:lumMod val="60000"/>
                <a:lumOff val="40000"/>
              </a:scheme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0" fontAlgn="base" latinLnBrk="0" hangingPunct="0">
              <a:lnSpc>
                <a:spcPct val="100000"/>
              </a:lnSpc>
              <a:spcBef>
                <a:spcPts val="0"/>
              </a:spcBef>
              <a:spcAft>
                <a:spcPct val="0"/>
              </a:spcAft>
              <a:buClrTx/>
              <a:buSzTx/>
              <a:buFontTx/>
              <a:buNone/>
              <a:tabLst/>
            </a:pPr>
            <a:endParaRPr kumimoji="0" lang="en-US" sz="1800" b="0" i="0" u="none" strike="noStrike" cap="none" normalizeH="0" baseline="0" dirty="0">
              <a:ln>
                <a:noFill/>
              </a:ln>
              <a:solidFill>
                <a:schemeClr val="tx1"/>
              </a:solidFill>
              <a:effectLst/>
              <a:latin typeface="+mn-lt"/>
            </a:endParaRPr>
          </a:p>
        </p:txBody>
      </p:sp>
      <p:sp>
        <p:nvSpPr>
          <p:cNvPr id="4" name="Title 1">
            <a:extLst>
              <a:ext uri="{FF2B5EF4-FFF2-40B4-BE49-F238E27FC236}">
                <a16:creationId xmlns:a16="http://schemas.microsoft.com/office/drawing/2014/main" id="{A52D29BE-28DD-432F-8C22-AE8C1D0534D8}"/>
              </a:ext>
            </a:extLst>
          </p:cNvPr>
          <p:cNvSpPr>
            <a:spLocks noGrp="1"/>
          </p:cNvSpPr>
          <p:nvPr>
            <p:ph type="title"/>
          </p:nvPr>
        </p:nvSpPr>
        <p:spPr>
          <a:xfrm>
            <a:off x="6420678" y="182563"/>
            <a:ext cx="5339301" cy="1159220"/>
          </a:xfrm>
        </p:spPr>
        <p:txBody>
          <a:bodyPr/>
          <a:lstStyle/>
          <a:p>
            <a:r>
              <a:rPr lang="en-US" dirty="0"/>
              <a:t>Click to edit Master title style</a:t>
            </a:r>
          </a:p>
        </p:txBody>
      </p:sp>
      <p:sp>
        <p:nvSpPr>
          <p:cNvPr id="5" name="Content Placeholder 2">
            <a:extLst>
              <a:ext uri="{FF2B5EF4-FFF2-40B4-BE49-F238E27FC236}">
                <a16:creationId xmlns:a16="http://schemas.microsoft.com/office/drawing/2014/main" id="{7C14443C-E161-4BFE-8357-B61CEFEC84F0}"/>
              </a:ext>
            </a:extLst>
          </p:cNvPr>
          <p:cNvSpPr>
            <a:spLocks noGrp="1"/>
          </p:cNvSpPr>
          <p:nvPr>
            <p:ph idx="10"/>
          </p:nvPr>
        </p:nvSpPr>
        <p:spPr>
          <a:xfrm>
            <a:off x="6420678" y="1749288"/>
            <a:ext cx="5375081" cy="4651512"/>
          </a:xfrm>
        </p:spPr>
        <p:txBody>
          <a:bodyPr>
            <a:normAutofit/>
          </a:bodyPr>
          <a:lstStyle>
            <a:lvl1pPr>
              <a:buClr>
                <a:schemeClr val="bg1"/>
              </a:buClr>
              <a:defRPr sz="2400">
                <a:solidFill>
                  <a:schemeClr val="bg1"/>
                </a:solidFill>
              </a:defRPr>
            </a:lvl1pPr>
            <a:lvl2pPr>
              <a:buClr>
                <a:schemeClr val="bg1"/>
              </a:buClr>
              <a:defRPr sz="2000">
                <a:solidFill>
                  <a:schemeClr val="bg1"/>
                </a:solidFill>
              </a:defRPr>
            </a:lvl2pPr>
            <a:lvl3pPr>
              <a:buClr>
                <a:schemeClr val="bg1"/>
              </a:buClr>
              <a:defRPr sz="2000">
                <a:solidFill>
                  <a:schemeClr val="bg1"/>
                </a:solidFill>
              </a:defRPr>
            </a:lvl3pPr>
            <a:lvl4pPr>
              <a:buClr>
                <a:schemeClr val="bg1"/>
              </a:buClr>
              <a:defRPr sz="2000">
                <a:solidFill>
                  <a:schemeClr val="bg1"/>
                </a:solidFill>
              </a:defRPr>
            </a:lvl4pPr>
            <a:lvl5pPr>
              <a:buClr>
                <a:schemeClr val="bg1"/>
              </a:buClr>
              <a:defRPr sz="20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2">
            <a:extLst>
              <a:ext uri="{FF2B5EF4-FFF2-40B4-BE49-F238E27FC236}">
                <a16:creationId xmlns:a16="http://schemas.microsoft.com/office/drawing/2014/main" id="{CC69AFDA-38D1-42E9-ADFD-FDEBA76A2A99}"/>
              </a:ext>
            </a:extLst>
          </p:cNvPr>
          <p:cNvSpPr>
            <a:spLocks noGrp="1"/>
          </p:cNvSpPr>
          <p:nvPr>
            <p:ph idx="11"/>
          </p:nvPr>
        </p:nvSpPr>
        <p:spPr>
          <a:xfrm>
            <a:off x="367748" y="1749288"/>
            <a:ext cx="5375081" cy="4651512"/>
          </a:xfrm>
        </p:spPr>
        <p:txBody>
          <a:bodyPr>
            <a:normAutofit/>
          </a:bodyPr>
          <a:lstStyle>
            <a:lvl1pPr>
              <a:buClr>
                <a:schemeClr val="bg1"/>
              </a:buClr>
              <a:defRPr sz="2400">
                <a:solidFill>
                  <a:schemeClr val="bg1"/>
                </a:solidFill>
              </a:defRPr>
            </a:lvl1pPr>
            <a:lvl2pPr>
              <a:buClr>
                <a:schemeClr val="bg1"/>
              </a:buClr>
              <a:defRPr sz="2000">
                <a:solidFill>
                  <a:schemeClr val="bg1"/>
                </a:solidFill>
              </a:defRPr>
            </a:lvl2pPr>
            <a:lvl3pPr>
              <a:buClr>
                <a:schemeClr val="bg1"/>
              </a:buClr>
              <a:defRPr sz="2000">
                <a:solidFill>
                  <a:schemeClr val="bg1"/>
                </a:solidFill>
              </a:defRPr>
            </a:lvl3pPr>
            <a:lvl4pPr>
              <a:buClr>
                <a:schemeClr val="bg1"/>
              </a:buClr>
              <a:defRPr sz="2000">
                <a:solidFill>
                  <a:schemeClr val="bg1"/>
                </a:solidFill>
              </a:defRPr>
            </a:lvl4pPr>
            <a:lvl5pPr>
              <a:buClr>
                <a:schemeClr val="bg1"/>
              </a:buClr>
              <a:defRPr sz="20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3338890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3_Two Columns with 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0ADDE39-D9ED-4DF4-B1E5-C884C95AC52C}"/>
              </a:ext>
            </a:extLst>
          </p:cNvPr>
          <p:cNvSpPr/>
          <p:nvPr userDrawn="1"/>
        </p:nvSpPr>
        <p:spPr bwMode="auto">
          <a:xfrm>
            <a:off x="6096000" y="102457"/>
            <a:ext cx="6096000" cy="6572979"/>
          </a:xfrm>
          <a:prstGeom prst="rect">
            <a:avLst/>
          </a:prstGeom>
          <a:solidFill>
            <a:schemeClr val="bg1"/>
          </a:solidFill>
          <a:ln w="9525" cap="flat" cmpd="sng" algn="ctr">
            <a:noFill/>
            <a:prstDash val="solid"/>
            <a:round/>
            <a:headEnd type="none" w="med" len="med"/>
            <a:tailEnd type="none" w="med" len="med"/>
          </a:ln>
          <a:effectLst>
            <a:innerShdw blurRad="431800" dist="50800" dir="10800000">
              <a:schemeClr val="bg1">
                <a:lumMod val="65000"/>
                <a:alpha val="50000"/>
              </a:schemeClr>
            </a:inn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0" fontAlgn="base" latinLnBrk="0" hangingPunct="0">
              <a:lnSpc>
                <a:spcPct val="100000"/>
              </a:lnSpc>
              <a:spcBef>
                <a:spcPts val="0"/>
              </a:spcBef>
              <a:spcAft>
                <a:spcPct val="0"/>
              </a:spcAft>
              <a:buClrTx/>
              <a:buSzTx/>
              <a:buFontTx/>
              <a:buNone/>
              <a:tabLst/>
            </a:pPr>
            <a:endParaRPr kumimoji="0" lang="en-US" sz="1800" b="0" i="0" u="none" strike="noStrike" cap="none" normalizeH="0" baseline="0" dirty="0">
              <a:ln>
                <a:noFill/>
              </a:ln>
              <a:solidFill>
                <a:schemeClr val="tx1"/>
              </a:solidFill>
              <a:effectLst/>
              <a:latin typeface="+mn-lt"/>
            </a:endParaRPr>
          </a:p>
        </p:txBody>
      </p:sp>
      <p:sp>
        <p:nvSpPr>
          <p:cNvPr id="7" name="Rectangle 6">
            <a:extLst>
              <a:ext uri="{FF2B5EF4-FFF2-40B4-BE49-F238E27FC236}">
                <a16:creationId xmlns:a16="http://schemas.microsoft.com/office/drawing/2014/main" id="{3C28DBAF-C657-4893-B3F8-CA7915C5EF2A}"/>
              </a:ext>
            </a:extLst>
          </p:cNvPr>
          <p:cNvSpPr/>
          <p:nvPr userDrawn="1"/>
        </p:nvSpPr>
        <p:spPr bwMode="auto">
          <a:xfrm>
            <a:off x="6230867" y="242761"/>
            <a:ext cx="5793898" cy="6295604"/>
          </a:xfrm>
          <a:prstGeom prst="rect">
            <a:avLst/>
          </a:prstGeom>
          <a:noFill/>
          <a:ln w="12700" cap="flat" cmpd="sng" algn="ctr">
            <a:solidFill>
              <a:schemeClr val="tx2">
                <a:lumMod val="60000"/>
                <a:lumOff val="40000"/>
              </a:scheme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0" fontAlgn="base" latinLnBrk="0" hangingPunct="0">
              <a:lnSpc>
                <a:spcPct val="100000"/>
              </a:lnSpc>
              <a:spcBef>
                <a:spcPts val="0"/>
              </a:spcBef>
              <a:spcAft>
                <a:spcPct val="0"/>
              </a:spcAft>
              <a:buClrTx/>
              <a:buSzTx/>
              <a:buFontTx/>
              <a:buNone/>
              <a:tabLst/>
            </a:pPr>
            <a:endParaRPr kumimoji="0" lang="en-US" sz="1800" b="0" i="0" u="none" strike="noStrike" cap="none" normalizeH="0" baseline="0" dirty="0">
              <a:ln>
                <a:noFill/>
              </a:ln>
              <a:solidFill>
                <a:schemeClr val="tx1"/>
              </a:solidFill>
              <a:effectLst/>
              <a:latin typeface="+mn-lt"/>
            </a:endParaRPr>
          </a:p>
        </p:txBody>
      </p:sp>
      <p:sp>
        <p:nvSpPr>
          <p:cNvPr id="4" name="Title 1">
            <a:extLst>
              <a:ext uri="{FF2B5EF4-FFF2-40B4-BE49-F238E27FC236}">
                <a16:creationId xmlns:a16="http://schemas.microsoft.com/office/drawing/2014/main" id="{3EC10187-5F99-4C76-A9CB-1D435648E155}"/>
              </a:ext>
            </a:extLst>
          </p:cNvPr>
          <p:cNvSpPr>
            <a:spLocks noGrp="1"/>
          </p:cNvSpPr>
          <p:nvPr>
            <p:ph type="title"/>
          </p:nvPr>
        </p:nvSpPr>
        <p:spPr>
          <a:xfrm>
            <a:off x="6368995" y="182563"/>
            <a:ext cx="5339301" cy="1159220"/>
          </a:xfrm>
        </p:spPr>
        <p:txBody>
          <a:bodyPr/>
          <a:lstStyle>
            <a:lvl1pPr>
              <a:defRPr>
                <a:solidFill>
                  <a:schemeClr val="tx1">
                    <a:lumMod val="85000"/>
                    <a:lumOff val="15000"/>
                  </a:schemeClr>
                </a:solidFill>
              </a:defRPr>
            </a:lvl1pPr>
          </a:lstStyle>
          <a:p>
            <a:r>
              <a:rPr lang="en-US" dirty="0"/>
              <a:t>Click to edit Master title style</a:t>
            </a:r>
          </a:p>
        </p:txBody>
      </p:sp>
      <p:sp>
        <p:nvSpPr>
          <p:cNvPr id="8" name="Content Placeholder 2">
            <a:extLst>
              <a:ext uri="{FF2B5EF4-FFF2-40B4-BE49-F238E27FC236}">
                <a16:creationId xmlns:a16="http://schemas.microsoft.com/office/drawing/2014/main" id="{50322DE9-A995-49C6-AB11-26EBFBE58EF8}"/>
              </a:ext>
            </a:extLst>
          </p:cNvPr>
          <p:cNvSpPr>
            <a:spLocks noGrp="1"/>
          </p:cNvSpPr>
          <p:nvPr>
            <p:ph sz="half" idx="10"/>
          </p:nvPr>
        </p:nvSpPr>
        <p:spPr>
          <a:xfrm>
            <a:off x="6368995" y="1749288"/>
            <a:ext cx="5501235" cy="4651512"/>
          </a:xfrm>
        </p:spPr>
        <p:txBody>
          <a:bodyPr>
            <a:normAutofit/>
          </a:bodyPr>
          <a:lstStyle>
            <a:lvl1pPr>
              <a:defRPr sz="2400">
                <a:solidFill>
                  <a:schemeClr val="tx1"/>
                </a:solidFill>
              </a:defRPr>
            </a:lvl1pPr>
            <a:lvl2pPr>
              <a:defRPr sz="2000">
                <a:solidFill>
                  <a:schemeClr val="tx1"/>
                </a:solidFill>
              </a:defRPr>
            </a:lvl2pPr>
            <a:lvl3pPr>
              <a:defRPr sz="2000">
                <a:solidFill>
                  <a:schemeClr val="tx1"/>
                </a:solidFill>
              </a:defRPr>
            </a:lvl3pPr>
            <a:lvl4pPr>
              <a:defRPr sz="2000">
                <a:solidFill>
                  <a:schemeClr val="tx1"/>
                </a:solidFill>
              </a:defRPr>
            </a:lvl4pPr>
            <a:lvl5pPr>
              <a:defRPr sz="2000">
                <a:solidFill>
                  <a:schemeClr val="tx1"/>
                </a:solidFill>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2">
            <a:extLst>
              <a:ext uri="{FF2B5EF4-FFF2-40B4-BE49-F238E27FC236}">
                <a16:creationId xmlns:a16="http://schemas.microsoft.com/office/drawing/2014/main" id="{9284C2FD-77F4-4CA6-B013-4AF023D22F66}"/>
              </a:ext>
            </a:extLst>
          </p:cNvPr>
          <p:cNvSpPr>
            <a:spLocks noGrp="1"/>
          </p:cNvSpPr>
          <p:nvPr>
            <p:ph idx="11"/>
          </p:nvPr>
        </p:nvSpPr>
        <p:spPr>
          <a:xfrm>
            <a:off x="367748" y="1749288"/>
            <a:ext cx="5375081" cy="4651512"/>
          </a:xfrm>
        </p:spPr>
        <p:txBody>
          <a:bodyPr>
            <a:normAutofit/>
          </a:bodyPr>
          <a:lstStyle>
            <a:lvl1pPr>
              <a:buClr>
                <a:schemeClr val="bg1"/>
              </a:buClr>
              <a:defRPr sz="2400">
                <a:solidFill>
                  <a:schemeClr val="bg1"/>
                </a:solidFill>
              </a:defRPr>
            </a:lvl1pPr>
            <a:lvl2pPr>
              <a:buClr>
                <a:schemeClr val="bg1"/>
              </a:buClr>
              <a:defRPr sz="2000">
                <a:solidFill>
                  <a:schemeClr val="bg1"/>
                </a:solidFill>
              </a:defRPr>
            </a:lvl2pPr>
            <a:lvl3pPr>
              <a:buClr>
                <a:schemeClr val="bg1"/>
              </a:buClr>
              <a:defRPr sz="2000">
                <a:solidFill>
                  <a:schemeClr val="bg1"/>
                </a:solidFill>
              </a:defRPr>
            </a:lvl3pPr>
            <a:lvl4pPr>
              <a:buClr>
                <a:schemeClr val="bg1"/>
              </a:buClr>
              <a:defRPr sz="2000">
                <a:solidFill>
                  <a:schemeClr val="bg1"/>
                </a:solidFill>
              </a:defRPr>
            </a:lvl4pPr>
            <a:lvl5pPr>
              <a:buClr>
                <a:schemeClr val="bg1"/>
              </a:buClr>
              <a:defRPr sz="20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1874247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4_Two Columns with 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0ADDE39-D9ED-4DF4-B1E5-C884C95AC52C}"/>
              </a:ext>
            </a:extLst>
          </p:cNvPr>
          <p:cNvSpPr/>
          <p:nvPr userDrawn="1"/>
        </p:nvSpPr>
        <p:spPr bwMode="auto">
          <a:xfrm>
            <a:off x="0" y="102457"/>
            <a:ext cx="6096000" cy="6572979"/>
          </a:xfrm>
          <a:prstGeom prst="rect">
            <a:avLst/>
          </a:prstGeom>
          <a:solidFill>
            <a:schemeClr val="bg1"/>
          </a:solidFill>
          <a:ln w="9525" cap="flat" cmpd="sng" algn="ctr">
            <a:noFill/>
            <a:prstDash val="solid"/>
            <a:round/>
            <a:headEnd type="none" w="med" len="med"/>
            <a:tailEnd type="none" w="med" len="med"/>
          </a:ln>
          <a:effectLst>
            <a:innerShdw blurRad="431800" dist="50800" dir="10800000">
              <a:schemeClr val="bg1">
                <a:lumMod val="65000"/>
                <a:alpha val="50000"/>
              </a:schemeClr>
            </a:inn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0" fontAlgn="base" latinLnBrk="0" hangingPunct="0">
              <a:lnSpc>
                <a:spcPct val="100000"/>
              </a:lnSpc>
              <a:spcBef>
                <a:spcPts val="0"/>
              </a:spcBef>
              <a:spcAft>
                <a:spcPct val="0"/>
              </a:spcAft>
              <a:buClrTx/>
              <a:buSzTx/>
              <a:buFontTx/>
              <a:buNone/>
              <a:tabLst/>
            </a:pPr>
            <a:endParaRPr kumimoji="0" lang="en-US" sz="1800" b="0" i="0" u="none" strike="noStrike" cap="none" normalizeH="0" baseline="0" dirty="0">
              <a:ln>
                <a:noFill/>
              </a:ln>
              <a:solidFill>
                <a:schemeClr val="tx1"/>
              </a:solidFill>
              <a:effectLst/>
              <a:latin typeface="+mn-lt"/>
            </a:endParaRPr>
          </a:p>
        </p:txBody>
      </p:sp>
      <p:sp>
        <p:nvSpPr>
          <p:cNvPr id="7" name="Rectangle 6">
            <a:extLst>
              <a:ext uri="{FF2B5EF4-FFF2-40B4-BE49-F238E27FC236}">
                <a16:creationId xmlns:a16="http://schemas.microsoft.com/office/drawing/2014/main" id="{3C28DBAF-C657-4893-B3F8-CA7915C5EF2A}"/>
              </a:ext>
            </a:extLst>
          </p:cNvPr>
          <p:cNvSpPr/>
          <p:nvPr userDrawn="1"/>
        </p:nvSpPr>
        <p:spPr bwMode="auto">
          <a:xfrm>
            <a:off x="134867" y="242761"/>
            <a:ext cx="5793898" cy="6295604"/>
          </a:xfrm>
          <a:prstGeom prst="rect">
            <a:avLst/>
          </a:prstGeom>
          <a:noFill/>
          <a:ln w="12700" cap="flat" cmpd="sng" algn="ctr">
            <a:solidFill>
              <a:schemeClr val="tx2">
                <a:lumMod val="60000"/>
                <a:lumOff val="40000"/>
              </a:scheme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0" fontAlgn="base" latinLnBrk="0" hangingPunct="0">
              <a:lnSpc>
                <a:spcPct val="100000"/>
              </a:lnSpc>
              <a:spcBef>
                <a:spcPts val="0"/>
              </a:spcBef>
              <a:spcAft>
                <a:spcPct val="0"/>
              </a:spcAft>
              <a:buClrTx/>
              <a:buSzTx/>
              <a:buFontTx/>
              <a:buNone/>
              <a:tabLst/>
            </a:pPr>
            <a:endParaRPr kumimoji="0" lang="en-US" sz="1800" b="0" i="0" u="none" strike="noStrike" cap="none" normalizeH="0" baseline="0" dirty="0">
              <a:ln>
                <a:noFill/>
              </a:ln>
              <a:solidFill>
                <a:schemeClr val="tx1"/>
              </a:solidFill>
              <a:effectLst/>
              <a:latin typeface="+mn-lt"/>
            </a:endParaRPr>
          </a:p>
        </p:txBody>
      </p:sp>
      <p:sp>
        <p:nvSpPr>
          <p:cNvPr id="4" name="Title 1">
            <a:extLst>
              <a:ext uri="{FF2B5EF4-FFF2-40B4-BE49-F238E27FC236}">
                <a16:creationId xmlns:a16="http://schemas.microsoft.com/office/drawing/2014/main" id="{014F37B4-A3A1-47F0-B953-F087A6BCAC1A}"/>
              </a:ext>
            </a:extLst>
          </p:cNvPr>
          <p:cNvSpPr>
            <a:spLocks noGrp="1"/>
          </p:cNvSpPr>
          <p:nvPr>
            <p:ph type="title"/>
          </p:nvPr>
        </p:nvSpPr>
        <p:spPr>
          <a:xfrm>
            <a:off x="6420678" y="182563"/>
            <a:ext cx="5339301" cy="1159220"/>
          </a:xfrm>
        </p:spPr>
        <p:txBody>
          <a:bodyPr/>
          <a:lstStyle/>
          <a:p>
            <a:r>
              <a:rPr lang="en-US" dirty="0"/>
              <a:t>Click to edit Master title style</a:t>
            </a:r>
          </a:p>
        </p:txBody>
      </p:sp>
      <p:sp>
        <p:nvSpPr>
          <p:cNvPr id="5" name="Content Placeholder 2">
            <a:extLst>
              <a:ext uri="{FF2B5EF4-FFF2-40B4-BE49-F238E27FC236}">
                <a16:creationId xmlns:a16="http://schemas.microsoft.com/office/drawing/2014/main" id="{D1B47D12-FA39-425B-A70E-42978C42F4A4}"/>
              </a:ext>
            </a:extLst>
          </p:cNvPr>
          <p:cNvSpPr>
            <a:spLocks noGrp="1"/>
          </p:cNvSpPr>
          <p:nvPr>
            <p:ph idx="10"/>
          </p:nvPr>
        </p:nvSpPr>
        <p:spPr>
          <a:xfrm>
            <a:off x="6420678" y="1749288"/>
            <a:ext cx="5375081" cy="4651512"/>
          </a:xfrm>
        </p:spPr>
        <p:txBody>
          <a:bodyPr>
            <a:normAutofit/>
          </a:bodyPr>
          <a:lstStyle>
            <a:lvl1pPr>
              <a:buClr>
                <a:schemeClr val="bg1"/>
              </a:buClr>
              <a:defRPr sz="2400">
                <a:solidFill>
                  <a:schemeClr val="bg1"/>
                </a:solidFill>
              </a:defRPr>
            </a:lvl1pPr>
            <a:lvl2pPr>
              <a:buClr>
                <a:schemeClr val="bg1"/>
              </a:buClr>
              <a:defRPr sz="2000">
                <a:solidFill>
                  <a:schemeClr val="bg1"/>
                </a:solidFill>
              </a:defRPr>
            </a:lvl2pPr>
            <a:lvl3pPr>
              <a:buClr>
                <a:schemeClr val="bg1"/>
              </a:buClr>
              <a:defRPr sz="2000">
                <a:solidFill>
                  <a:schemeClr val="bg1"/>
                </a:solidFill>
              </a:defRPr>
            </a:lvl3pPr>
            <a:lvl4pPr>
              <a:buClr>
                <a:schemeClr val="bg1"/>
              </a:buClr>
              <a:defRPr sz="2000">
                <a:solidFill>
                  <a:schemeClr val="bg1"/>
                </a:solidFill>
              </a:defRPr>
            </a:lvl4pPr>
            <a:lvl5pPr>
              <a:buClr>
                <a:schemeClr val="bg1"/>
              </a:buClr>
              <a:defRPr sz="20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2">
            <a:extLst>
              <a:ext uri="{FF2B5EF4-FFF2-40B4-BE49-F238E27FC236}">
                <a16:creationId xmlns:a16="http://schemas.microsoft.com/office/drawing/2014/main" id="{C3073C21-095B-4B2C-A4ED-0E0B4E165ECA}"/>
              </a:ext>
            </a:extLst>
          </p:cNvPr>
          <p:cNvSpPr>
            <a:spLocks noGrp="1"/>
          </p:cNvSpPr>
          <p:nvPr>
            <p:ph sz="half" idx="1"/>
          </p:nvPr>
        </p:nvSpPr>
        <p:spPr>
          <a:xfrm>
            <a:off x="365760" y="1749288"/>
            <a:ext cx="5501235" cy="4651512"/>
          </a:xfrm>
        </p:spPr>
        <p:txBody>
          <a:bodyPr>
            <a:normAutofit/>
          </a:bodyPr>
          <a:lstStyle>
            <a:lvl1pPr>
              <a:defRPr sz="2400">
                <a:solidFill>
                  <a:schemeClr val="tx1"/>
                </a:solidFill>
              </a:defRPr>
            </a:lvl1pPr>
            <a:lvl2pPr>
              <a:defRPr sz="2000">
                <a:solidFill>
                  <a:schemeClr val="tx1"/>
                </a:solidFill>
              </a:defRPr>
            </a:lvl2pPr>
            <a:lvl3pPr>
              <a:defRPr sz="2000">
                <a:solidFill>
                  <a:schemeClr val="tx1"/>
                </a:solidFill>
              </a:defRPr>
            </a:lvl3pPr>
            <a:lvl4pPr>
              <a:defRPr sz="2000">
                <a:solidFill>
                  <a:schemeClr val="tx1"/>
                </a:solidFill>
              </a:defRPr>
            </a:lvl4pPr>
            <a:lvl5pPr>
              <a:defRPr sz="2000">
                <a:solidFill>
                  <a:schemeClr val="tx1"/>
                </a:solidFill>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6872445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3 Columns">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0ADDE39-D9ED-4DF4-B1E5-C884C95AC52C}"/>
              </a:ext>
            </a:extLst>
          </p:cNvPr>
          <p:cNvSpPr/>
          <p:nvPr userDrawn="1"/>
        </p:nvSpPr>
        <p:spPr bwMode="auto">
          <a:xfrm>
            <a:off x="0" y="906308"/>
            <a:ext cx="4071169" cy="5769128"/>
          </a:xfrm>
          <a:prstGeom prst="rect">
            <a:avLst/>
          </a:prstGeom>
          <a:solidFill>
            <a:schemeClr val="tx2">
              <a:lumMod val="50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0" fontAlgn="base" latinLnBrk="0" hangingPunct="0">
              <a:lnSpc>
                <a:spcPct val="100000"/>
              </a:lnSpc>
              <a:spcBef>
                <a:spcPts val="0"/>
              </a:spcBef>
              <a:spcAft>
                <a:spcPct val="0"/>
              </a:spcAft>
              <a:buClrTx/>
              <a:buSzTx/>
              <a:buFontTx/>
              <a:buNone/>
              <a:tabLst/>
            </a:pPr>
            <a:endParaRPr kumimoji="0" lang="en-US" sz="1800" b="0" i="0" u="none" strike="noStrike" cap="none" normalizeH="0" baseline="0" dirty="0">
              <a:ln>
                <a:noFill/>
              </a:ln>
              <a:solidFill>
                <a:schemeClr val="tx1"/>
              </a:solidFill>
              <a:effectLst/>
              <a:latin typeface="+mn-lt"/>
            </a:endParaRPr>
          </a:p>
        </p:txBody>
      </p:sp>
      <p:sp>
        <p:nvSpPr>
          <p:cNvPr id="4" name="Rectangle 3">
            <a:extLst>
              <a:ext uri="{FF2B5EF4-FFF2-40B4-BE49-F238E27FC236}">
                <a16:creationId xmlns:a16="http://schemas.microsoft.com/office/drawing/2014/main" id="{E7DE2BCA-D966-4BA4-98A1-F55CD4BEB28B}"/>
              </a:ext>
            </a:extLst>
          </p:cNvPr>
          <p:cNvSpPr/>
          <p:nvPr userDrawn="1"/>
        </p:nvSpPr>
        <p:spPr bwMode="auto">
          <a:xfrm>
            <a:off x="4065024" y="906308"/>
            <a:ext cx="4071169" cy="5769128"/>
          </a:xfrm>
          <a:prstGeom prst="rect">
            <a:avLst/>
          </a:prstGeom>
          <a:solidFill>
            <a:schemeClr val="tx2"/>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0" fontAlgn="base" latinLnBrk="0" hangingPunct="0">
              <a:lnSpc>
                <a:spcPct val="100000"/>
              </a:lnSpc>
              <a:spcBef>
                <a:spcPts val="0"/>
              </a:spcBef>
              <a:spcAft>
                <a:spcPct val="0"/>
              </a:spcAft>
              <a:buClrTx/>
              <a:buSzTx/>
              <a:buFontTx/>
              <a:buNone/>
              <a:tabLst/>
            </a:pPr>
            <a:endParaRPr kumimoji="0" lang="en-US" sz="1800" b="0" i="0" u="none" strike="noStrike" cap="none" normalizeH="0" baseline="0" dirty="0">
              <a:ln>
                <a:noFill/>
              </a:ln>
              <a:solidFill>
                <a:schemeClr val="tx1"/>
              </a:solidFill>
              <a:effectLst/>
              <a:latin typeface="+mn-lt"/>
            </a:endParaRPr>
          </a:p>
        </p:txBody>
      </p:sp>
      <p:sp>
        <p:nvSpPr>
          <p:cNvPr id="5" name="Rectangle 4">
            <a:extLst>
              <a:ext uri="{FF2B5EF4-FFF2-40B4-BE49-F238E27FC236}">
                <a16:creationId xmlns:a16="http://schemas.microsoft.com/office/drawing/2014/main" id="{D0C36B46-B989-40E8-92AD-90AFDD95A969}"/>
              </a:ext>
            </a:extLst>
          </p:cNvPr>
          <p:cNvSpPr/>
          <p:nvPr userDrawn="1"/>
        </p:nvSpPr>
        <p:spPr bwMode="auto">
          <a:xfrm>
            <a:off x="8120831" y="906308"/>
            <a:ext cx="4071169" cy="5769128"/>
          </a:xfrm>
          <a:prstGeom prst="rect">
            <a:avLst/>
          </a:prstGeom>
          <a:solidFill>
            <a:schemeClr val="tx2">
              <a:lumMod val="60000"/>
              <a:lumOff val="40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0" fontAlgn="base" latinLnBrk="0" hangingPunct="0">
              <a:lnSpc>
                <a:spcPct val="100000"/>
              </a:lnSpc>
              <a:spcBef>
                <a:spcPts val="0"/>
              </a:spcBef>
              <a:spcAft>
                <a:spcPct val="0"/>
              </a:spcAft>
              <a:buClrTx/>
              <a:buSzTx/>
              <a:buFontTx/>
              <a:buNone/>
              <a:tabLst/>
            </a:pPr>
            <a:endParaRPr kumimoji="0" lang="en-US" sz="1800" b="0" i="0" u="none" strike="noStrike" cap="none" normalizeH="0" baseline="0" dirty="0">
              <a:ln>
                <a:noFill/>
              </a:ln>
              <a:solidFill>
                <a:schemeClr val="tx1"/>
              </a:solidFill>
              <a:effectLst/>
              <a:latin typeface="+mn-lt"/>
            </a:endParaRPr>
          </a:p>
        </p:txBody>
      </p:sp>
      <p:sp>
        <p:nvSpPr>
          <p:cNvPr id="8" name="Title 1">
            <a:extLst>
              <a:ext uri="{FF2B5EF4-FFF2-40B4-BE49-F238E27FC236}">
                <a16:creationId xmlns:a16="http://schemas.microsoft.com/office/drawing/2014/main" id="{E3E401EC-CFA2-4017-97FF-9969674171FA}"/>
              </a:ext>
            </a:extLst>
          </p:cNvPr>
          <p:cNvSpPr>
            <a:spLocks noGrp="1"/>
          </p:cNvSpPr>
          <p:nvPr>
            <p:ph type="title"/>
          </p:nvPr>
        </p:nvSpPr>
        <p:spPr>
          <a:xfrm>
            <a:off x="365760" y="182880"/>
            <a:ext cx="11430000" cy="731520"/>
          </a:xfrm>
        </p:spPr>
        <p:txBody>
          <a:bodyPr/>
          <a:lstStyle>
            <a:lvl1pPr>
              <a:defRPr/>
            </a:lvl1pPr>
          </a:lstStyle>
          <a:p>
            <a:r>
              <a:rPr lang="en-US"/>
              <a:t>Click to edit Master title style</a:t>
            </a:r>
            <a:endParaRPr lang="en-US" dirty="0"/>
          </a:p>
        </p:txBody>
      </p:sp>
    </p:spTree>
    <p:extLst>
      <p:ext uri="{BB962C8B-B14F-4D97-AF65-F5344CB8AC3E}">
        <p14:creationId xmlns:p14="http://schemas.microsoft.com/office/powerpoint/2010/main" val="104025630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obj" preserve="1">
  <p:cSld name="Title and Content BLU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11DCEBE-AECA-4A38-9A16-6E2B7E8D9AF5}"/>
              </a:ext>
            </a:extLst>
          </p:cNvPr>
          <p:cNvSpPr/>
          <p:nvPr userDrawn="1"/>
        </p:nvSpPr>
        <p:spPr bwMode="auto">
          <a:xfrm>
            <a:off x="0" y="102457"/>
            <a:ext cx="12192000" cy="6572979"/>
          </a:xfrm>
          <a:prstGeom prst="rect">
            <a:avLst/>
          </a:prstGeom>
          <a:solidFill>
            <a:schemeClr val="tx2">
              <a:lumMod val="50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0" fontAlgn="base" latinLnBrk="0" hangingPunct="0">
              <a:lnSpc>
                <a:spcPct val="100000"/>
              </a:lnSpc>
              <a:spcBef>
                <a:spcPts val="0"/>
              </a:spcBef>
              <a:spcAft>
                <a:spcPct val="0"/>
              </a:spcAft>
              <a:buClrTx/>
              <a:buSzTx/>
              <a:buFontTx/>
              <a:buNone/>
              <a:tabLst/>
            </a:pPr>
            <a:endParaRPr kumimoji="0" lang="en-US" sz="1800" b="0" i="0" u="none" strike="noStrike" cap="none" normalizeH="0" baseline="0" dirty="0">
              <a:ln>
                <a:noFill/>
              </a:ln>
              <a:solidFill>
                <a:schemeClr val="tx1"/>
              </a:solidFill>
              <a:effectLst/>
              <a:latin typeface="+mn-lt"/>
            </a:endParaRPr>
          </a:p>
        </p:txBody>
      </p:sp>
      <p:sp>
        <p:nvSpPr>
          <p:cNvPr id="2" name="Title 1"/>
          <p:cNvSpPr>
            <a:spLocks noGrp="1"/>
          </p:cNvSpPr>
          <p:nvPr>
            <p:ph type="title"/>
          </p:nvPr>
        </p:nvSpPr>
        <p:spPr>
          <a:xfrm>
            <a:off x="365760" y="182563"/>
            <a:ext cx="11430000" cy="731520"/>
          </a:xfrm>
        </p:spPr>
        <p:txBody>
          <a:bodyPr>
            <a:noAutofit/>
          </a:bodyPr>
          <a:lstStyle>
            <a:lvl1pPr>
              <a:defRPr sz="3200">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365760" y="1005840"/>
            <a:ext cx="11430000" cy="5394960"/>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9666069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Section Titl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201B213-0E7A-407F-8B15-06AFF53336B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524" y="93518"/>
            <a:ext cx="12188952" cy="6577446"/>
          </a:xfrm>
          <a:prstGeom prst="rect">
            <a:avLst/>
          </a:prstGeom>
        </p:spPr>
      </p:pic>
      <p:sp>
        <p:nvSpPr>
          <p:cNvPr id="15" name="Rectangle 35"/>
          <p:cNvSpPr>
            <a:spLocks noGrp="1" noChangeArrowheads="1"/>
          </p:cNvSpPr>
          <p:nvPr>
            <p:ph type="ctrTitle" sz="quarter" hasCustomPrompt="1"/>
          </p:nvPr>
        </p:nvSpPr>
        <p:spPr>
          <a:xfrm>
            <a:off x="4688" y="2712785"/>
            <a:ext cx="12196689" cy="1626781"/>
          </a:xfrm>
          <a:ln>
            <a:noFill/>
          </a:ln>
        </p:spPr>
        <p:txBody>
          <a:bodyPr anchor="ctr">
            <a:normAutofit/>
          </a:bodyPr>
          <a:lstStyle>
            <a:lvl1pPr algn="ctr">
              <a:spcAft>
                <a:spcPts val="600"/>
              </a:spcAft>
              <a:defRPr sz="3600">
                <a:solidFill>
                  <a:schemeClr val="tx2">
                    <a:lumMod val="40000"/>
                    <a:lumOff val="60000"/>
                  </a:schemeClr>
                </a:solidFill>
                <a:effectLst>
                  <a:outerShdw blurRad="38100" dist="38100" dir="2700000" algn="tl">
                    <a:srgbClr val="000000">
                      <a:alpha val="43137"/>
                    </a:srgbClr>
                  </a:outerShdw>
                </a:effectLst>
              </a:defRPr>
            </a:lvl1pPr>
          </a:lstStyle>
          <a:p>
            <a:r>
              <a:rPr lang="en-US" dirty="0"/>
              <a:t>CLICK TO EDIT SECTION TITLE STYLE</a:t>
            </a:r>
          </a:p>
        </p:txBody>
      </p:sp>
    </p:spTree>
    <p:extLst>
      <p:ext uri="{BB962C8B-B14F-4D97-AF65-F5344CB8AC3E}">
        <p14:creationId xmlns:p14="http://schemas.microsoft.com/office/powerpoint/2010/main" val="167316168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Closing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7DEF42B-8BE6-4527-957D-01CFF45BBE0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524" y="93518"/>
            <a:ext cx="12188952" cy="6577446"/>
          </a:xfrm>
          <a:prstGeom prst="rect">
            <a:avLst/>
          </a:prstGeom>
        </p:spPr>
      </p:pic>
      <p:sp>
        <p:nvSpPr>
          <p:cNvPr id="5" name="TextBox 4"/>
          <p:cNvSpPr txBox="1"/>
          <p:nvPr/>
        </p:nvSpPr>
        <p:spPr>
          <a:xfrm>
            <a:off x="0" y="3223723"/>
            <a:ext cx="12192000" cy="604911"/>
          </a:xfrm>
          <a:prstGeom prst="rect">
            <a:avLst/>
          </a:prstGeom>
          <a:noFill/>
        </p:spPr>
        <p:txBody>
          <a:bodyPr wrap="none" rtlCol="0">
            <a:noAutofit/>
          </a:bodyPr>
          <a:lstStyle/>
          <a:p>
            <a:pPr algn="ctr">
              <a:spcBef>
                <a:spcPts val="0"/>
              </a:spcBef>
            </a:pPr>
            <a:r>
              <a:rPr lang="en-US" sz="2800" b="1" spc="150" baseline="0" dirty="0">
                <a:solidFill>
                  <a:schemeClr val="tx2">
                    <a:lumMod val="40000"/>
                    <a:lumOff val="60000"/>
                  </a:schemeClr>
                </a:solidFill>
                <a:effectLst>
                  <a:outerShdw blurRad="38100" dist="38100" dir="2700000" algn="tl">
                    <a:srgbClr val="000000">
                      <a:alpha val="43137"/>
                    </a:srgbClr>
                  </a:outerShdw>
                </a:effectLst>
                <a:latin typeface="+mj-lt"/>
              </a:rPr>
              <a:t>Together…Shaping the Future of Energy</a:t>
            </a:r>
            <a:r>
              <a:rPr lang="en-US" sz="2800" b="0" spc="150" baseline="0" dirty="0">
                <a:solidFill>
                  <a:schemeClr val="tx2">
                    <a:lumMod val="40000"/>
                    <a:lumOff val="60000"/>
                  </a:schemeClr>
                </a:solidFill>
                <a:effectLst>
                  <a:outerShdw blurRad="38100" dist="38100" dir="2700000" algn="tl">
                    <a:srgbClr val="000000">
                      <a:alpha val="43137"/>
                    </a:srgbClr>
                  </a:outerShdw>
                </a:effectLst>
                <a:latin typeface="+mn-lt"/>
              </a:rPr>
              <a:t>™</a:t>
            </a:r>
          </a:p>
        </p:txBody>
      </p:sp>
    </p:spTree>
    <p:extLst>
      <p:ext uri="{BB962C8B-B14F-4D97-AF65-F5344CB8AC3E}">
        <p14:creationId xmlns:p14="http://schemas.microsoft.com/office/powerpoint/2010/main" val="312915048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Closing Slide Diversity">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CABDC1B-DF20-4D83-8F95-CF02F5DFE42F}"/>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524" y="93518"/>
            <a:ext cx="12188952" cy="6577446"/>
          </a:xfrm>
          <a:prstGeom prst="rect">
            <a:avLst/>
          </a:prstGeom>
        </p:spPr>
      </p:pic>
      <p:sp>
        <p:nvSpPr>
          <p:cNvPr id="5" name="TextBox 4"/>
          <p:cNvSpPr txBox="1"/>
          <p:nvPr/>
        </p:nvSpPr>
        <p:spPr>
          <a:xfrm>
            <a:off x="0" y="3223723"/>
            <a:ext cx="12192000" cy="604911"/>
          </a:xfrm>
          <a:prstGeom prst="rect">
            <a:avLst/>
          </a:prstGeom>
          <a:noFill/>
        </p:spPr>
        <p:txBody>
          <a:bodyPr wrap="none" rtlCol="0">
            <a:noAutofit/>
          </a:bodyPr>
          <a:lstStyle/>
          <a:p>
            <a:pPr algn="ctr">
              <a:spcBef>
                <a:spcPts val="0"/>
              </a:spcBef>
            </a:pPr>
            <a:r>
              <a:rPr lang="en-US" sz="2800" b="1" spc="150" baseline="0" dirty="0">
                <a:solidFill>
                  <a:schemeClr val="tx2">
                    <a:lumMod val="40000"/>
                    <a:lumOff val="60000"/>
                  </a:schemeClr>
                </a:solidFill>
                <a:effectLst>
                  <a:outerShdw blurRad="38100" dist="38100" dir="2700000" algn="tl">
                    <a:srgbClr val="000000">
                      <a:alpha val="43137"/>
                    </a:srgbClr>
                  </a:outerShdw>
                </a:effectLst>
                <a:latin typeface="+mj-lt"/>
              </a:rPr>
              <a:t>Together…Shaping the Future of Energy</a:t>
            </a:r>
            <a:r>
              <a:rPr lang="en-US" sz="2800" b="0" spc="150" baseline="0" dirty="0">
                <a:solidFill>
                  <a:schemeClr val="tx2">
                    <a:lumMod val="40000"/>
                    <a:lumOff val="60000"/>
                  </a:schemeClr>
                </a:solidFill>
                <a:effectLst>
                  <a:outerShdw blurRad="38100" dist="38100" dir="2700000" algn="tl">
                    <a:srgbClr val="000000">
                      <a:alpha val="43137"/>
                    </a:srgbClr>
                  </a:outerShdw>
                </a:effectLst>
                <a:latin typeface="+mn-lt"/>
              </a:rPr>
              <a:t>™</a:t>
            </a:r>
          </a:p>
        </p:txBody>
      </p:sp>
      <p:pic>
        <p:nvPicPr>
          <p:cNvPr id="4" name="Picture 3">
            <a:extLst>
              <a:ext uri="{FF2B5EF4-FFF2-40B4-BE49-F238E27FC236}">
                <a16:creationId xmlns:a16="http://schemas.microsoft.com/office/drawing/2014/main" id="{DB4A0BDF-AF36-436C-9B89-D7318A27E311}"/>
              </a:ext>
            </a:extLst>
          </p:cNvPr>
          <p:cNvPicPr>
            <a:picLocks noChangeAspect="1"/>
          </p:cNvPicPr>
          <p:nvPr userDrawn="1"/>
        </p:nvPicPr>
        <p:blipFill>
          <a:blip r:embed="rId3" cstate="screen">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0" y="5443574"/>
            <a:ext cx="12188952" cy="1232355"/>
          </a:xfrm>
          <a:prstGeom prst="rect">
            <a:avLst/>
          </a:prstGeom>
        </p:spPr>
      </p:pic>
    </p:spTree>
    <p:extLst>
      <p:ext uri="{BB962C8B-B14F-4D97-AF65-F5344CB8AC3E}">
        <p14:creationId xmlns:p14="http://schemas.microsoft.com/office/powerpoint/2010/main" val="32238857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G&amp;LCR Title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F213DCC-F107-4B27-8EAA-FA2368E3222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30" name="Rectangle 36"/>
          <p:cNvSpPr>
            <a:spLocks noGrp="1" noChangeArrowheads="1"/>
          </p:cNvSpPr>
          <p:nvPr>
            <p:ph type="subTitle" sz="quarter" idx="1" hasCustomPrompt="1"/>
          </p:nvPr>
        </p:nvSpPr>
        <p:spPr>
          <a:xfrm>
            <a:off x="365758" y="4023360"/>
            <a:ext cx="6217920" cy="1920240"/>
          </a:xfrm>
        </p:spPr>
        <p:txBody>
          <a:bodyPr numCol="1">
            <a:normAutofit/>
          </a:bodyPr>
          <a:lstStyle>
            <a:lvl1pPr marL="0" marR="0" indent="0" algn="l" defTabSz="914400" rtl="0" eaLnBrk="1" fontAlgn="base" latinLnBrk="0" hangingPunct="1">
              <a:lnSpc>
                <a:spcPct val="100000"/>
              </a:lnSpc>
              <a:spcBef>
                <a:spcPct val="0"/>
              </a:spcBef>
              <a:spcAft>
                <a:spcPts val="0"/>
              </a:spcAft>
              <a:buClr>
                <a:schemeClr val="tx1">
                  <a:lumMod val="65000"/>
                  <a:lumOff val="35000"/>
                </a:schemeClr>
              </a:buClr>
              <a:buSzPct val="80000"/>
              <a:buFontTx/>
              <a:buNone/>
              <a:tabLst/>
              <a:defRPr sz="2000">
                <a:solidFill>
                  <a:schemeClr val="tx1"/>
                </a:solidFill>
                <a:latin typeface="+mn-lt"/>
                <a:cs typeface="Calibri Light" panose="020F0302020204030204" pitchFamily="34" charset="0"/>
              </a:defRPr>
            </a:lvl1pPr>
          </a:lstStyle>
          <a:p>
            <a:r>
              <a:rPr lang="en-US" dirty="0"/>
              <a:t>Speaker’s Name</a:t>
            </a:r>
            <a:br>
              <a:rPr lang="en-US" dirty="0"/>
            </a:br>
            <a:r>
              <a:rPr lang="en-US" dirty="0"/>
              <a:t>Speaker’s Job Title</a:t>
            </a:r>
            <a:br>
              <a:rPr lang="en-US" dirty="0"/>
            </a:br>
            <a:br>
              <a:rPr lang="en-US" dirty="0"/>
            </a:br>
            <a:r>
              <a:rPr lang="en-US" dirty="0"/>
              <a:t>Event Name</a:t>
            </a:r>
            <a:br>
              <a:rPr lang="en-US" dirty="0"/>
            </a:br>
            <a:r>
              <a:rPr lang="en-US" dirty="0"/>
              <a:t>Date</a:t>
            </a:r>
          </a:p>
        </p:txBody>
      </p:sp>
      <p:sp>
        <p:nvSpPr>
          <p:cNvPr id="31" name="Rectangle 35"/>
          <p:cNvSpPr>
            <a:spLocks noGrp="1" noChangeArrowheads="1"/>
          </p:cNvSpPr>
          <p:nvPr>
            <p:ph type="ctrTitle" sz="quarter" hasCustomPrompt="1"/>
          </p:nvPr>
        </p:nvSpPr>
        <p:spPr>
          <a:xfrm>
            <a:off x="365758" y="731520"/>
            <a:ext cx="6217920" cy="2377440"/>
          </a:xfrm>
        </p:spPr>
        <p:txBody>
          <a:bodyPr anchor="b">
            <a:normAutofit/>
          </a:bodyPr>
          <a:lstStyle>
            <a:lvl1pPr algn="l">
              <a:spcAft>
                <a:spcPts val="600"/>
              </a:spcAft>
              <a:defRPr sz="3600">
                <a:solidFill>
                  <a:schemeClr val="tx1"/>
                </a:solidFill>
              </a:defRPr>
            </a:lvl1pPr>
          </a:lstStyle>
          <a:p>
            <a:r>
              <a:rPr lang="en-US" dirty="0"/>
              <a:t>CLICK TO EDIT MASTER TITLE</a:t>
            </a:r>
          </a:p>
        </p:txBody>
      </p:sp>
      <p:sp>
        <p:nvSpPr>
          <p:cNvPr id="32" name="Rectangle 31"/>
          <p:cNvSpPr/>
          <p:nvPr/>
        </p:nvSpPr>
        <p:spPr bwMode="auto">
          <a:xfrm flipH="1">
            <a:off x="-1" y="0"/>
            <a:ext cx="103465" cy="6858000"/>
          </a:xfrm>
          <a:prstGeom prst="rect">
            <a:avLst/>
          </a:prstGeom>
          <a:solidFill>
            <a:srgbClr val="0040C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219075" marR="0" indent="-219075" algn="ctr" defTabSz="914400" rtl="0" eaLnBrk="0" fontAlgn="base" latinLnBrk="0" hangingPunct="0">
              <a:lnSpc>
                <a:spcPct val="100000"/>
              </a:lnSpc>
              <a:spcBef>
                <a:spcPct val="50000"/>
              </a:spcBef>
              <a:spcAft>
                <a:spcPct val="0"/>
              </a:spcAft>
              <a:buClrTx/>
              <a:buSzTx/>
              <a:buFontTx/>
              <a:buNone/>
              <a:tabLst/>
            </a:pPr>
            <a:endParaRPr kumimoji="0" lang="en-US" sz="1600" b="0" i="0" u="none" strike="noStrike" cap="none" normalizeH="0" baseline="0" dirty="0">
              <a:ln>
                <a:noFill/>
              </a:ln>
              <a:solidFill>
                <a:srgbClr val="000000"/>
              </a:solidFill>
              <a:effectLst/>
              <a:latin typeface="Arial" charset="0"/>
            </a:endParaRPr>
          </a:p>
        </p:txBody>
      </p:sp>
      <p:sp>
        <p:nvSpPr>
          <p:cNvPr id="34" name="Text Placeholder 7"/>
          <p:cNvSpPr>
            <a:spLocks noGrp="1"/>
          </p:cNvSpPr>
          <p:nvPr>
            <p:ph type="body" sz="quarter" idx="10" hasCustomPrompt="1"/>
          </p:nvPr>
        </p:nvSpPr>
        <p:spPr>
          <a:xfrm>
            <a:off x="365758" y="3108960"/>
            <a:ext cx="6217920" cy="914400"/>
          </a:xfrm>
        </p:spPr>
        <p:txBody>
          <a:bodyPr>
            <a:normAutofit/>
          </a:bodyPr>
          <a:lstStyle>
            <a:lvl1pPr marL="0" indent="0">
              <a:buNone/>
              <a:defRPr sz="2400" b="1" baseline="0">
                <a:solidFill>
                  <a:srgbClr val="0040C0"/>
                </a:solidFill>
                <a:latin typeface="+mj-lt"/>
              </a:defRPr>
            </a:lvl1pPr>
          </a:lstStyle>
          <a:p>
            <a:pPr lvl="0"/>
            <a:r>
              <a:rPr lang="en-US" dirty="0"/>
              <a:t>Click To Edit Subtitle</a:t>
            </a:r>
          </a:p>
        </p:txBody>
      </p:sp>
      <p:grpSp>
        <p:nvGrpSpPr>
          <p:cNvPr id="25" name="Group 24">
            <a:extLst>
              <a:ext uri="{FF2B5EF4-FFF2-40B4-BE49-F238E27FC236}">
                <a16:creationId xmlns:a16="http://schemas.microsoft.com/office/drawing/2014/main" id="{F6A2914A-AAC4-4409-9DC2-C181488DA4B3}"/>
              </a:ext>
            </a:extLst>
          </p:cNvPr>
          <p:cNvGrpSpPr/>
          <p:nvPr userDrawn="1"/>
        </p:nvGrpSpPr>
        <p:grpSpPr>
          <a:xfrm>
            <a:off x="338624" y="6181725"/>
            <a:ext cx="4435668" cy="542465"/>
            <a:chOff x="338624" y="6181725"/>
            <a:chExt cx="4435668" cy="542465"/>
          </a:xfrm>
        </p:grpSpPr>
        <p:sp>
          <p:nvSpPr>
            <p:cNvPr id="29" name="Text Box 47">
              <a:extLst>
                <a:ext uri="{FF2B5EF4-FFF2-40B4-BE49-F238E27FC236}">
                  <a16:creationId xmlns:a16="http://schemas.microsoft.com/office/drawing/2014/main" id="{2AD0D039-F165-4672-8A4D-636C8A4722C6}"/>
                </a:ext>
              </a:extLst>
            </p:cNvPr>
            <p:cNvSpPr txBox="1">
              <a:spLocks noChangeArrowheads="1"/>
            </p:cNvSpPr>
            <p:nvPr userDrawn="1"/>
          </p:nvSpPr>
          <p:spPr bwMode="auto">
            <a:xfrm>
              <a:off x="1912610" y="6505633"/>
              <a:ext cx="2861682" cy="215444"/>
            </a:xfrm>
            <a:prstGeom prst="rect">
              <a:avLst/>
            </a:prstGeom>
            <a:noFill/>
            <a:ln w="9525">
              <a:noFill/>
              <a:miter lim="800000"/>
              <a:headEnd/>
              <a:tailEnd/>
            </a:ln>
            <a:effectLst/>
          </p:spPr>
          <p:txBody>
            <a:bodyPr wrap="none">
              <a:spAutoFit/>
            </a:bodyPr>
            <a:lstStyle/>
            <a:p>
              <a:pPr algn="ctr">
                <a:spcBef>
                  <a:spcPts val="0"/>
                </a:spcBef>
              </a:pPr>
              <a:r>
                <a:rPr lang="en-US" sz="800" dirty="0">
                  <a:solidFill>
                    <a:schemeClr val="bg1">
                      <a:lumMod val="50000"/>
                    </a:schemeClr>
                  </a:solidFill>
                  <a:latin typeface="Calibri Light" panose="020F0302020204030204" pitchFamily="34" charset="0"/>
                  <a:cs typeface="Calibri Light" panose="020F0302020204030204" pitchFamily="34" charset="0"/>
                </a:rPr>
                <a:t>© 2022 Electric Power Research Institute, Inc. All rights reserved.</a:t>
              </a:r>
            </a:p>
          </p:txBody>
        </p:sp>
        <p:sp>
          <p:nvSpPr>
            <p:cNvPr id="33" name="TextBox 32">
              <a:hlinkClick r:id="rId3"/>
              <a:extLst>
                <a:ext uri="{FF2B5EF4-FFF2-40B4-BE49-F238E27FC236}">
                  <a16:creationId xmlns:a16="http://schemas.microsoft.com/office/drawing/2014/main" id="{21A3DC88-FB53-4B30-8657-1F27078A853D}"/>
                </a:ext>
              </a:extLst>
            </p:cNvPr>
            <p:cNvSpPr txBox="1"/>
            <p:nvPr userDrawn="1"/>
          </p:nvSpPr>
          <p:spPr>
            <a:xfrm>
              <a:off x="338624" y="6462580"/>
              <a:ext cx="1510665" cy="261610"/>
            </a:xfrm>
            <a:prstGeom prst="rect">
              <a:avLst/>
            </a:prstGeom>
            <a:noFill/>
          </p:spPr>
          <p:txBody>
            <a:bodyPr wrap="square" rtlCol="0">
              <a:spAutoFit/>
            </a:bodyPr>
            <a:lstStyle/>
            <a:p>
              <a:pPr algn="l"/>
              <a:r>
                <a:rPr lang="en-US" sz="1100" b="1" spc="200" baseline="0" dirty="0">
                  <a:solidFill>
                    <a:schemeClr val="tx1">
                      <a:lumMod val="65000"/>
                      <a:lumOff val="35000"/>
                    </a:schemeClr>
                  </a:solidFill>
                  <a:latin typeface="Century Gothic" panose="020B0502020202020204" pitchFamily="34" charset="0"/>
                </a:rPr>
                <a:t>www.epri.com</a:t>
              </a:r>
            </a:p>
          </p:txBody>
        </p:sp>
        <p:cxnSp>
          <p:nvCxnSpPr>
            <p:cNvPr id="35" name="Straight Connector 34">
              <a:extLst>
                <a:ext uri="{FF2B5EF4-FFF2-40B4-BE49-F238E27FC236}">
                  <a16:creationId xmlns:a16="http://schemas.microsoft.com/office/drawing/2014/main" id="{36D96DFB-D8B4-401B-BD76-D4FAB2779AC3}"/>
                </a:ext>
              </a:extLst>
            </p:cNvPr>
            <p:cNvCxnSpPr/>
            <p:nvPr userDrawn="1"/>
          </p:nvCxnSpPr>
          <p:spPr bwMode="auto">
            <a:xfrm>
              <a:off x="1849289" y="6181725"/>
              <a:ext cx="0" cy="523415"/>
            </a:xfrm>
            <a:prstGeom prst="line">
              <a:avLst/>
            </a:prstGeom>
            <a:solidFill>
              <a:schemeClr val="accent1"/>
            </a:solidFill>
            <a:ln w="12700" cap="flat" cmpd="sng" algn="ctr">
              <a:solidFill>
                <a:schemeClr val="tx1">
                  <a:lumMod val="50000"/>
                  <a:lumOff val="50000"/>
                </a:schemeClr>
              </a:solidFill>
              <a:prstDash val="solid"/>
              <a:round/>
              <a:headEnd type="none" w="med" len="med"/>
              <a:tailEnd type="none" w="med" len="med"/>
            </a:ln>
            <a:effectLst/>
          </p:spPr>
        </p:cxnSp>
        <p:pic>
          <p:nvPicPr>
            <p:cNvPr id="36" name="Picture 35">
              <a:hlinkClick r:id="rId4"/>
              <a:extLst>
                <a:ext uri="{FF2B5EF4-FFF2-40B4-BE49-F238E27FC236}">
                  <a16:creationId xmlns:a16="http://schemas.microsoft.com/office/drawing/2014/main" id="{6146E3C0-C099-4B35-AB14-7B6C4FAFEEDD}"/>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992809" y="6284322"/>
              <a:ext cx="150229" cy="150229"/>
            </a:xfrm>
            <a:prstGeom prst="rect">
              <a:avLst/>
            </a:prstGeom>
          </p:spPr>
        </p:pic>
        <p:pic>
          <p:nvPicPr>
            <p:cNvPr id="37" name="Picture 36">
              <a:hlinkClick r:id="rId6"/>
              <a:extLst>
                <a:ext uri="{FF2B5EF4-FFF2-40B4-BE49-F238E27FC236}">
                  <a16:creationId xmlns:a16="http://schemas.microsoft.com/office/drawing/2014/main" id="{0F94D77D-2453-4542-AFC0-11CA186E812A}"/>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1511415" y="6277559"/>
              <a:ext cx="75579" cy="163755"/>
            </a:xfrm>
            <a:prstGeom prst="rect">
              <a:avLst/>
            </a:prstGeom>
          </p:spPr>
        </p:pic>
        <p:pic>
          <p:nvPicPr>
            <p:cNvPr id="38" name="Picture 37">
              <a:hlinkClick r:id="rId8"/>
              <a:extLst>
                <a:ext uri="{FF2B5EF4-FFF2-40B4-BE49-F238E27FC236}">
                  <a16:creationId xmlns:a16="http://schemas.microsoft.com/office/drawing/2014/main" id="{87C10504-8C10-4A69-A247-764C0BB9FCBC}"/>
                </a:ext>
              </a:extLst>
            </p:cNvPr>
            <p:cNvPicPr>
              <a:picLocks noChangeAspect="1"/>
            </p:cNvPicPr>
            <p:nvPr userDrawn="1"/>
          </p:nvPicPr>
          <p:blipFill>
            <a:blip r:embed="rId9" cstate="screen">
              <a:extLst>
                <a:ext uri="{28A0092B-C50C-407E-A947-70E740481C1C}">
                  <a14:useLocalDpi xmlns:a14="http://schemas.microsoft.com/office/drawing/2010/main"/>
                </a:ext>
              </a:extLst>
            </a:blip>
            <a:stretch>
              <a:fillRect/>
            </a:stretch>
          </p:blipFill>
          <p:spPr>
            <a:xfrm>
              <a:off x="484743" y="6293930"/>
              <a:ext cx="160709" cy="131013"/>
            </a:xfrm>
            <a:prstGeom prst="rect">
              <a:avLst/>
            </a:prstGeom>
          </p:spPr>
        </p:pic>
      </p:grpSp>
    </p:spTree>
    <p:extLst>
      <p:ext uri="{BB962C8B-B14F-4D97-AF65-F5344CB8AC3E}">
        <p14:creationId xmlns:p14="http://schemas.microsoft.com/office/powerpoint/2010/main" val="21625714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IG&amp;ES Title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4370DE5-6E93-4496-B10C-FF6027E31F0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1" name="Rectangle 36"/>
          <p:cNvSpPr>
            <a:spLocks noGrp="1" noChangeArrowheads="1"/>
          </p:cNvSpPr>
          <p:nvPr>
            <p:ph type="subTitle" sz="quarter" idx="1" hasCustomPrompt="1"/>
          </p:nvPr>
        </p:nvSpPr>
        <p:spPr>
          <a:xfrm>
            <a:off x="365758" y="4023360"/>
            <a:ext cx="6217920" cy="1920240"/>
          </a:xfrm>
        </p:spPr>
        <p:txBody>
          <a:bodyPr numCol="1">
            <a:normAutofit/>
          </a:bodyPr>
          <a:lstStyle>
            <a:lvl1pPr marL="0" marR="0" indent="0" algn="l" defTabSz="914400" rtl="0" eaLnBrk="1" fontAlgn="base" latinLnBrk="0" hangingPunct="1">
              <a:lnSpc>
                <a:spcPct val="100000"/>
              </a:lnSpc>
              <a:spcBef>
                <a:spcPct val="0"/>
              </a:spcBef>
              <a:spcAft>
                <a:spcPts val="0"/>
              </a:spcAft>
              <a:buClr>
                <a:schemeClr val="tx1">
                  <a:lumMod val="65000"/>
                  <a:lumOff val="35000"/>
                </a:schemeClr>
              </a:buClr>
              <a:buSzPct val="80000"/>
              <a:buFontTx/>
              <a:buNone/>
              <a:tabLst/>
              <a:defRPr sz="2000">
                <a:solidFill>
                  <a:schemeClr val="tx1"/>
                </a:solidFill>
                <a:latin typeface="+mn-lt"/>
                <a:cs typeface="Calibri Light" panose="020F0302020204030204" pitchFamily="34" charset="0"/>
              </a:defRPr>
            </a:lvl1pPr>
          </a:lstStyle>
          <a:p>
            <a:r>
              <a:rPr lang="en-US" dirty="0"/>
              <a:t>Speaker’s Name</a:t>
            </a:r>
            <a:br>
              <a:rPr lang="en-US" dirty="0"/>
            </a:br>
            <a:r>
              <a:rPr lang="en-US" dirty="0"/>
              <a:t>Speaker’s Job Title</a:t>
            </a:r>
            <a:br>
              <a:rPr lang="en-US" dirty="0"/>
            </a:br>
            <a:br>
              <a:rPr lang="en-US" dirty="0"/>
            </a:br>
            <a:r>
              <a:rPr lang="en-US" dirty="0"/>
              <a:t>Event Name</a:t>
            </a:r>
            <a:br>
              <a:rPr lang="en-US" dirty="0"/>
            </a:br>
            <a:r>
              <a:rPr lang="en-US" dirty="0"/>
              <a:t>Date</a:t>
            </a:r>
          </a:p>
        </p:txBody>
      </p:sp>
      <p:sp>
        <p:nvSpPr>
          <p:cNvPr id="22" name="Rectangle 35"/>
          <p:cNvSpPr>
            <a:spLocks noGrp="1" noChangeArrowheads="1"/>
          </p:cNvSpPr>
          <p:nvPr>
            <p:ph type="ctrTitle" sz="quarter" hasCustomPrompt="1"/>
          </p:nvPr>
        </p:nvSpPr>
        <p:spPr>
          <a:xfrm>
            <a:off x="365758" y="731520"/>
            <a:ext cx="6217920" cy="2377440"/>
          </a:xfrm>
        </p:spPr>
        <p:txBody>
          <a:bodyPr anchor="b">
            <a:normAutofit/>
          </a:bodyPr>
          <a:lstStyle>
            <a:lvl1pPr algn="l">
              <a:spcAft>
                <a:spcPts val="600"/>
              </a:spcAft>
              <a:defRPr sz="3600">
                <a:solidFill>
                  <a:schemeClr val="tx1"/>
                </a:solidFill>
              </a:defRPr>
            </a:lvl1pPr>
          </a:lstStyle>
          <a:p>
            <a:r>
              <a:rPr lang="en-US" dirty="0"/>
              <a:t>CLICK TO EDIT MASTER TITLE</a:t>
            </a:r>
          </a:p>
        </p:txBody>
      </p:sp>
      <p:sp>
        <p:nvSpPr>
          <p:cNvPr id="24" name="Rectangle 23"/>
          <p:cNvSpPr/>
          <p:nvPr/>
        </p:nvSpPr>
        <p:spPr bwMode="auto">
          <a:xfrm flipH="1">
            <a:off x="-1" y="0"/>
            <a:ext cx="103465" cy="6858000"/>
          </a:xfrm>
          <a:prstGeom prst="rect">
            <a:avLst/>
          </a:prstGeom>
          <a:solidFill>
            <a:srgbClr val="0040C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219075" marR="0" indent="-219075" algn="ctr" defTabSz="914400" rtl="0" eaLnBrk="0" fontAlgn="base" latinLnBrk="0" hangingPunct="0">
              <a:lnSpc>
                <a:spcPct val="100000"/>
              </a:lnSpc>
              <a:spcBef>
                <a:spcPct val="50000"/>
              </a:spcBef>
              <a:spcAft>
                <a:spcPct val="0"/>
              </a:spcAft>
              <a:buClrTx/>
              <a:buSzTx/>
              <a:buFontTx/>
              <a:buNone/>
              <a:tabLst/>
            </a:pPr>
            <a:endParaRPr kumimoji="0" lang="en-US" sz="1600" b="0" i="0" u="none" strike="noStrike" cap="none" normalizeH="0" baseline="0" dirty="0">
              <a:ln>
                <a:noFill/>
              </a:ln>
              <a:solidFill>
                <a:srgbClr val="000000"/>
              </a:solidFill>
              <a:effectLst/>
              <a:latin typeface="Arial" charset="0"/>
            </a:endParaRPr>
          </a:p>
        </p:txBody>
      </p:sp>
      <p:sp>
        <p:nvSpPr>
          <p:cNvPr id="30" name="Text Placeholder 7"/>
          <p:cNvSpPr>
            <a:spLocks noGrp="1"/>
          </p:cNvSpPr>
          <p:nvPr>
            <p:ph type="body" sz="quarter" idx="10" hasCustomPrompt="1"/>
          </p:nvPr>
        </p:nvSpPr>
        <p:spPr>
          <a:xfrm>
            <a:off x="365758" y="3108960"/>
            <a:ext cx="6217920" cy="914400"/>
          </a:xfrm>
        </p:spPr>
        <p:txBody>
          <a:bodyPr>
            <a:normAutofit/>
          </a:bodyPr>
          <a:lstStyle>
            <a:lvl1pPr marL="0" indent="0">
              <a:buNone/>
              <a:defRPr sz="2400" b="1" baseline="0">
                <a:solidFill>
                  <a:srgbClr val="0040C0"/>
                </a:solidFill>
                <a:latin typeface="+mj-lt"/>
              </a:defRPr>
            </a:lvl1pPr>
          </a:lstStyle>
          <a:p>
            <a:pPr lvl="0"/>
            <a:r>
              <a:rPr lang="en-US" dirty="0"/>
              <a:t>Click To Edit Subtitle</a:t>
            </a:r>
          </a:p>
        </p:txBody>
      </p:sp>
      <p:grpSp>
        <p:nvGrpSpPr>
          <p:cNvPr id="27" name="Group 26">
            <a:extLst>
              <a:ext uri="{FF2B5EF4-FFF2-40B4-BE49-F238E27FC236}">
                <a16:creationId xmlns:a16="http://schemas.microsoft.com/office/drawing/2014/main" id="{C593561F-CAB2-4517-A6C1-CC6CDE085269}"/>
              </a:ext>
            </a:extLst>
          </p:cNvPr>
          <p:cNvGrpSpPr/>
          <p:nvPr userDrawn="1"/>
        </p:nvGrpSpPr>
        <p:grpSpPr>
          <a:xfrm>
            <a:off x="338624" y="6181725"/>
            <a:ext cx="4435668" cy="542465"/>
            <a:chOff x="338624" y="6181725"/>
            <a:chExt cx="4435668" cy="542465"/>
          </a:xfrm>
        </p:grpSpPr>
        <p:sp>
          <p:nvSpPr>
            <p:cNvPr id="28" name="Text Box 47">
              <a:extLst>
                <a:ext uri="{FF2B5EF4-FFF2-40B4-BE49-F238E27FC236}">
                  <a16:creationId xmlns:a16="http://schemas.microsoft.com/office/drawing/2014/main" id="{C6098697-978C-497A-8844-B897E3851A4D}"/>
                </a:ext>
              </a:extLst>
            </p:cNvPr>
            <p:cNvSpPr txBox="1">
              <a:spLocks noChangeArrowheads="1"/>
            </p:cNvSpPr>
            <p:nvPr userDrawn="1"/>
          </p:nvSpPr>
          <p:spPr bwMode="auto">
            <a:xfrm>
              <a:off x="1912610" y="6505633"/>
              <a:ext cx="2861682" cy="215444"/>
            </a:xfrm>
            <a:prstGeom prst="rect">
              <a:avLst/>
            </a:prstGeom>
            <a:noFill/>
            <a:ln w="9525">
              <a:noFill/>
              <a:miter lim="800000"/>
              <a:headEnd/>
              <a:tailEnd/>
            </a:ln>
            <a:effectLst/>
          </p:spPr>
          <p:txBody>
            <a:bodyPr wrap="none">
              <a:spAutoFit/>
            </a:bodyPr>
            <a:lstStyle/>
            <a:p>
              <a:pPr algn="ctr">
                <a:spcBef>
                  <a:spcPts val="0"/>
                </a:spcBef>
              </a:pPr>
              <a:r>
                <a:rPr lang="en-US" sz="800" dirty="0">
                  <a:solidFill>
                    <a:schemeClr val="bg1">
                      <a:lumMod val="50000"/>
                    </a:schemeClr>
                  </a:solidFill>
                  <a:latin typeface="Calibri Light" panose="020F0302020204030204" pitchFamily="34" charset="0"/>
                  <a:cs typeface="Calibri Light" panose="020F0302020204030204" pitchFamily="34" charset="0"/>
                </a:rPr>
                <a:t>© 2022 Electric Power Research Institute, Inc. All rights reserved.</a:t>
              </a:r>
            </a:p>
          </p:txBody>
        </p:sp>
        <p:sp>
          <p:nvSpPr>
            <p:cNvPr id="29" name="TextBox 28">
              <a:hlinkClick r:id="rId3"/>
              <a:extLst>
                <a:ext uri="{FF2B5EF4-FFF2-40B4-BE49-F238E27FC236}">
                  <a16:creationId xmlns:a16="http://schemas.microsoft.com/office/drawing/2014/main" id="{2B0D3F73-8CAD-40AE-843F-C23EDECF168A}"/>
                </a:ext>
              </a:extLst>
            </p:cNvPr>
            <p:cNvSpPr txBox="1"/>
            <p:nvPr userDrawn="1"/>
          </p:nvSpPr>
          <p:spPr>
            <a:xfrm>
              <a:off x="338624" y="6462580"/>
              <a:ext cx="1510665" cy="261610"/>
            </a:xfrm>
            <a:prstGeom prst="rect">
              <a:avLst/>
            </a:prstGeom>
            <a:noFill/>
          </p:spPr>
          <p:txBody>
            <a:bodyPr wrap="square" rtlCol="0">
              <a:spAutoFit/>
            </a:bodyPr>
            <a:lstStyle/>
            <a:p>
              <a:pPr algn="l"/>
              <a:r>
                <a:rPr lang="en-US" sz="1100" b="1" spc="200" baseline="0" dirty="0">
                  <a:solidFill>
                    <a:schemeClr val="tx1">
                      <a:lumMod val="65000"/>
                      <a:lumOff val="35000"/>
                    </a:schemeClr>
                  </a:solidFill>
                  <a:latin typeface="Century Gothic" panose="020B0502020202020204" pitchFamily="34" charset="0"/>
                </a:rPr>
                <a:t>www.epri.com</a:t>
              </a:r>
            </a:p>
          </p:txBody>
        </p:sp>
        <p:cxnSp>
          <p:nvCxnSpPr>
            <p:cNvPr id="31" name="Straight Connector 30">
              <a:extLst>
                <a:ext uri="{FF2B5EF4-FFF2-40B4-BE49-F238E27FC236}">
                  <a16:creationId xmlns:a16="http://schemas.microsoft.com/office/drawing/2014/main" id="{EFE81FBE-9D64-4C06-BAB1-FFAF2AB5C92F}"/>
                </a:ext>
              </a:extLst>
            </p:cNvPr>
            <p:cNvCxnSpPr/>
            <p:nvPr userDrawn="1"/>
          </p:nvCxnSpPr>
          <p:spPr bwMode="auto">
            <a:xfrm>
              <a:off x="1849289" y="6181725"/>
              <a:ext cx="0" cy="523415"/>
            </a:xfrm>
            <a:prstGeom prst="line">
              <a:avLst/>
            </a:prstGeom>
            <a:solidFill>
              <a:schemeClr val="accent1"/>
            </a:solidFill>
            <a:ln w="12700" cap="flat" cmpd="sng" algn="ctr">
              <a:solidFill>
                <a:schemeClr val="tx1">
                  <a:lumMod val="50000"/>
                  <a:lumOff val="50000"/>
                </a:schemeClr>
              </a:solidFill>
              <a:prstDash val="solid"/>
              <a:round/>
              <a:headEnd type="none" w="med" len="med"/>
              <a:tailEnd type="none" w="med" len="med"/>
            </a:ln>
            <a:effectLst/>
          </p:spPr>
        </p:cxnSp>
        <p:pic>
          <p:nvPicPr>
            <p:cNvPr id="32" name="Picture 31">
              <a:hlinkClick r:id="rId4"/>
              <a:extLst>
                <a:ext uri="{FF2B5EF4-FFF2-40B4-BE49-F238E27FC236}">
                  <a16:creationId xmlns:a16="http://schemas.microsoft.com/office/drawing/2014/main" id="{D6AAD40B-2BE4-4A23-AF70-2E6A765EE51A}"/>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992809" y="6284322"/>
              <a:ext cx="150229" cy="150229"/>
            </a:xfrm>
            <a:prstGeom prst="rect">
              <a:avLst/>
            </a:prstGeom>
          </p:spPr>
        </p:pic>
        <p:pic>
          <p:nvPicPr>
            <p:cNvPr id="33" name="Picture 32">
              <a:hlinkClick r:id="rId6"/>
              <a:extLst>
                <a:ext uri="{FF2B5EF4-FFF2-40B4-BE49-F238E27FC236}">
                  <a16:creationId xmlns:a16="http://schemas.microsoft.com/office/drawing/2014/main" id="{D26E2C2D-63AC-4672-9CFD-12890EB11B74}"/>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1511415" y="6277559"/>
              <a:ext cx="75579" cy="163755"/>
            </a:xfrm>
            <a:prstGeom prst="rect">
              <a:avLst/>
            </a:prstGeom>
          </p:spPr>
        </p:pic>
        <p:pic>
          <p:nvPicPr>
            <p:cNvPr id="34" name="Picture 33">
              <a:hlinkClick r:id="rId8"/>
              <a:extLst>
                <a:ext uri="{FF2B5EF4-FFF2-40B4-BE49-F238E27FC236}">
                  <a16:creationId xmlns:a16="http://schemas.microsoft.com/office/drawing/2014/main" id="{718FAA29-2E23-4896-BC6D-970DF44FCE94}"/>
                </a:ext>
              </a:extLst>
            </p:cNvPr>
            <p:cNvPicPr>
              <a:picLocks noChangeAspect="1"/>
            </p:cNvPicPr>
            <p:nvPr userDrawn="1"/>
          </p:nvPicPr>
          <p:blipFill>
            <a:blip r:embed="rId9" cstate="screen">
              <a:extLst>
                <a:ext uri="{28A0092B-C50C-407E-A947-70E740481C1C}">
                  <a14:useLocalDpi xmlns:a14="http://schemas.microsoft.com/office/drawing/2010/main"/>
                </a:ext>
              </a:extLst>
            </a:blip>
            <a:stretch>
              <a:fillRect/>
            </a:stretch>
          </p:blipFill>
          <p:spPr>
            <a:xfrm>
              <a:off x="484743" y="6293930"/>
              <a:ext cx="160709" cy="131013"/>
            </a:xfrm>
            <a:prstGeom prst="rect">
              <a:avLst/>
            </a:prstGeom>
          </p:spPr>
        </p:pic>
      </p:grpSp>
    </p:spTree>
    <p:extLst>
      <p:ext uri="{BB962C8B-B14F-4D97-AF65-F5344CB8AC3E}">
        <p14:creationId xmlns:p14="http://schemas.microsoft.com/office/powerpoint/2010/main" val="5328498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T&amp;DI Title Slid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E5DD1C6-53CB-422F-B275-DBDFBD94282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30" name="Rectangle 36"/>
          <p:cNvSpPr>
            <a:spLocks noGrp="1" noChangeArrowheads="1"/>
          </p:cNvSpPr>
          <p:nvPr>
            <p:ph type="subTitle" sz="quarter" idx="1" hasCustomPrompt="1"/>
          </p:nvPr>
        </p:nvSpPr>
        <p:spPr>
          <a:xfrm>
            <a:off x="365758" y="4023360"/>
            <a:ext cx="6217920" cy="1920240"/>
          </a:xfrm>
        </p:spPr>
        <p:txBody>
          <a:bodyPr numCol="1">
            <a:normAutofit/>
          </a:bodyPr>
          <a:lstStyle>
            <a:lvl1pPr marL="0" marR="0" indent="0" algn="l" defTabSz="914400" rtl="0" eaLnBrk="1" fontAlgn="base" latinLnBrk="0" hangingPunct="1">
              <a:lnSpc>
                <a:spcPct val="100000"/>
              </a:lnSpc>
              <a:spcBef>
                <a:spcPct val="0"/>
              </a:spcBef>
              <a:spcAft>
                <a:spcPts val="0"/>
              </a:spcAft>
              <a:buClr>
                <a:schemeClr val="tx1">
                  <a:lumMod val="65000"/>
                  <a:lumOff val="35000"/>
                </a:schemeClr>
              </a:buClr>
              <a:buSzPct val="80000"/>
              <a:buFontTx/>
              <a:buNone/>
              <a:tabLst/>
              <a:defRPr sz="2000">
                <a:solidFill>
                  <a:schemeClr val="tx1"/>
                </a:solidFill>
                <a:latin typeface="+mn-lt"/>
                <a:cs typeface="Calibri Light" panose="020F0302020204030204" pitchFamily="34" charset="0"/>
              </a:defRPr>
            </a:lvl1pPr>
          </a:lstStyle>
          <a:p>
            <a:r>
              <a:rPr lang="en-US" dirty="0"/>
              <a:t>Speaker’s Name</a:t>
            </a:r>
            <a:br>
              <a:rPr lang="en-US" dirty="0"/>
            </a:br>
            <a:r>
              <a:rPr lang="en-US" dirty="0"/>
              <a:t>Speaker’s Job Title</a:t>
            </a:r>
            <a:br>
              <a:rPr lang="en-US" dirty="0"/>
            </a:br>
            <a:br>
              <a:rPr lang="en-US" dirty="0"/>
            </a:br>
            <a:r>
              <a:rPr lang="en-US" dirty="0"/>
              <a:t>Event Name</a:t>
            </a:r>
            <a:br>
              <a:rPr lang="en-US" dirty="0"/>
            </a:br>
            <a:r>
              <a:rPr lang="en-US" dirty="0"/>
              <a:t>Date</a:t>
            </a:r>
          </a:p>
        </p:txBody>
      </p:sp>
      <p:sp>
        <p:nvSpPr>
          <p:cNvPr id="31" name="Rectangle 35"/>
          <p:cNvSpPr>
            <a:spLocks noGrp="1" noChangeArrowheads="1"/>
          </p:cNvSpPr>
          <p:nvPr>
            <p:ph type="ctrTitle" sz="quarter" hasCustomPrompt="1"/>
          </p:nvPr>
        </p:nvSpPr>
        <p:spPr>
          <a:xfrm>
            <a:off x="365758" y="731520"/>
            <a:ext cx="6217920" cy="2377440"/>
          </a:xfrm>
        </p:spPr>
        <p:txBody>
          <a:bodyPr anchor="b">
            <a:normAutofit/>
          </a:bodyPr>
          <a:lstStyle>
            <a:lvl1pPr algn="l">
              <a:spcAft>
                <a:spcPts val="600"/>
              </a:spcAft>
              <a:defRPr sz="3600">
                <a:solidFill>
                  <a:schemeClr val="tx1"/>
                </a:solidFill>
              </a:defRPr>
            </a:lvl1pPr>
          </a:lstStyle>
          <a:p>
            <a:r>
              <a:rPr lang="en-US" dirty="0"/>
              <a:t>CLICK TO EDIT MASTER TITLE</a:t>
            </a:r>
          </a:p>
        </p:txBody>
      </p:sp>
      <p:sp>
        <p:nvSpPr>
          <p:cNvPr id="32" name="Rectangle 31"/>
          <p:cNvSpPr/>
          <p:nvPr/>
        </p:nvSpPr>
        <p:spPr bwMode="auto">
          <a:xfrm flipH="1">
            <a:off x="-1" y="0"/>
            <a:ext cx="103465" cy="6858000"/>
          </a:xfrm>
          <a:prstGeom prst="rect">
            <a:avLst/>
          </a:prstGeom>
          <a:solidFill>
            <a:srgbClr val="0040C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219075" marR="0" indent="-219075" algn="ctr" defTabSz="914400" rtl="0" eaLnBrk="0" fontAlgn="base" latinLnBrk="0" hangingPunct="0">
              <a:lnSpc>
                <a:spcPct val="100000"/>
              </a:lnSpc>
              <a:spcBef>
                <a:spcPct val="50000"/>
              </a:spcBef>
              <a:spcAft>
                <a:spcPct val="0"/>
              </a:spcAft>
              <a:buClrTx/>
              <a:buSzTx/>
              <a:buFontTx/>
              <a:buNone/>
              <a:tabLst/>
            </a:pPr>
            <a:endParaRPr kumimoji="0" lang="en-US" sz="1600" b="0" i="0" u="none" strike="noStrike" cap="none" normalizeH="0" baseline="0" dirty="0">
              <a:ln>
                <a:noFill/>
              </a:ln>
              <a:solidFill>
                <a:srgbClr val="000000"/>
              </a:solidFill>
              <a:effectLst/>
              <a:latin typeface="Arial" charset="0"/>
            </a:endParaRPr>
          </a:p>
        </p:txBody>
      </p:sp>
      <p:sp>
        <p:nvSpPr>
          <p:cNvPr id="34" name="Text Placeholder 7"/>
          <p:cNvSpPr>
            <a:spLocks noGrp="1"/>
          </p:cNvSpPr>
          <p:nvPr>
            <p:ph type="body" sz="quarter" idx="10" hasCustomPrompt="1"/>
          </p:nvPr>
        </p:nvSpPr>
        <p:spPr>
          <a:xfrm>
            <a:off x="365758" y="3108960"/>
            <a:ext cx="6217920" cy="914400"/>
          </a:xfrm>
        </p:spPr>
        <p:txBody>
          <a:bodyPr>
            <a:normAutofit/>
          </a:bodyPr>
          <a:lstStyle>
            <a:lvl1pPr marL="0" indent="0">
              <a:buNone/>
              <a:defRPr sz="2400" b="1" baseline="0">
                <a:solidFill>
                  <a:srgbClr val="0040C0"/>
                </a:solidFill>
                <a:latin typeface="+mj-lt"/>
              </a:defRPr>
            </a:lvl1pPr>
          </a:lstStyle>
          <a:p>
            <a:pPr lvl="0"/>
            <a:r>
              <a:rPr lang="en-US" dirty="0"/>
              <a:t>Click To Edit Subtitle</a:t>
            </a:r>
          </a:p>
        </p:txBody>
      </p:sp>
      <p:grpSp>
        <p:nvGrpSpPr>
          <p:cNvPr id="23" name="Group 22">
            <a:extLst>
              <a:ext uri="{FF2B5EF4-FFF2-40B4-BE49-F238E27FC236}">
                <a16:creationId xmlns:a16="http://schemas.microsoft.com/office/drawing/2014/main" id="{30CA6871-F43E-43AE-A2AE-E46146D6A565}"/>
              </a:ext>
            </a:extLst>
          </p:cNvPr>
          <p:cNvGrpSpPr/>
          <p:nvPr userDrawn="1"/>
        </p:nvGrpSpPr>
        <p:grpSpPr>
          <a:xfrm>
            <a:off x="338624" y="6181725"/>
            <a:ext cx="4435668" cy="542465"/>
            <a:chOff x="338624" y="6181725"/>
            <a:chExt cx="4435668" cy="542465"/>
          </a:xfrm>
        </p:grpSpPr>
        <p:sp>
          <p:nvSpPr>
            <p:cNvPr id="25" name="Text Box 47">
              <a:extLst>
                <a:ext uri="{FF2B5EF4-FFF2-40B4-BE49-F238E27FC236}">
                  <a16:creationId xmlns:a16="http://schemas.microsoft.com/office/drawing/2014/main" id="{456EFF95-D289-468B-A39F-1C223CCA085B}"/>
                </a:ext>
              </a:extLst>
            </p:cNvPr>
            <p:cNvSpPr txBox="1">
              <a:spLocks noChangeArrowheads="1"/>
            </p:cNvSpPr>
            <p:nvPr userDrawn="1"/>
          </p:nvSpPr>
          <p:spPr bwMode="auto">
            <a:xfrm>
              <a:off x="1912610" y="6505633"/>
              <a:ext cx="2861682" cy="215444"/>
            </a:xfrm>
            <a:prstGeom prst="rect">
              <a:avLst/>
            </a:prstGeom>
            <a:noFill/>
            <a:ln w="9525">
              <a:noFill/>
              <a:miter lim="800000"/>
              <a:headEnd/>
              <a:tailEnd/>
            </a:ln>
            <a:effectLst/>
          </p:spPr>
          <p:txBody>
            <a:bodyPr wrap="none">
              <a:spAutoFit/>
            </a:bodyPr>
            <a:lstStyle/>
            <a:p>
              <a:pPr algn="ctr">
                <a:spcBef>
                  <a:spcPts val="0"/>
                </a:spcBef>
              </a:pPr>
              <a:r>
                <a:rPr lang="en-US" sz="800" dirty="0">
                  <a:solidFill>
                    <a:schemeClr val="bg1">
                      <a:lumMod val="50000"/>
                    </a:schemeClr>
                  </a:solidFill>
                  <a:latin typeface="Calibri Light" panose="020F0302020204030204" pitchFamily="34" charset="0"/>
                  <a:cs typeface="Calibri Light" panose="020F0302020204030204" pitchFamily="34" charset="0"/>
                </a:rPr>
                <a:t>© 2022 Electric Power Research Institute, Inc. All rights reserved.</a:t>
              </a:r>
            </a:p>
          </p:txBody>
        </p:sp>
        <p:sp>
          <p:nvSpPr>
            <p:cNvPr id="29" name="TextBox 28">
              <a:hlinkClick r:id="rId3"/>
              <a:extLst>
                <a:ext uri="{FF2B5EF4-FFF2-40B4-BE49-F238E27FC236}">
                  <a16:creationId xmlns:a16="http://schemas.microsoft.com/office/drawing/2014/main" id="{12A1A365-06F2-4B20-9224-7C3EAC6A4286}"/>
                </a:ext>
              </a:extLst>
            </p:cNvPr>
            <p:cNvSpPr txBox="1"/>
            <p:nvPr userDrawn="1"/>
          </p:nvSpPr>
          <p:spPr>
            <a:xfrm>
              <a:off x="338624" y="6462580"/>
              <a:ext cx="1510665" cy="261610"/>
            </a:xfrm>
            <a:prstGeom prst="rect">
              <a:avLst/>
            </a:prstGeom>
            <a:noFill/>
          </p:spPr>
          <p:txBody>
            <a:bodyPr wrap="square" rtlCol="0">
              <a:spAutoFit/>
            </a:bodyPr>
            <a:lstStyle/>
            <a:p>
              <a:pPr algn="l"/>
              <a:r>
                <a:rPr lang="en-US" sz="1100" b="1" spc="200" baseline="0" dirty="0">
                  <a:solidFill>
                    <a:schemeClr val="tx1">
                      <a:lumMod val="65000"/>
                      <a:lumOff val="35000"/>
                    </a:schemeClr>
                  </a:solidFill>
                  <a:latin typeface="Century Gothic" panose="020B0502020202020204" pitchFamily="34" charset="0"/>
                </a:rPr>
                <a:t>www.epri.com</a:t>
              </a:r>
            </a:p>
          </p:txBody>
        </p:sp>
        <p:cxnSp>
          <p:nvCxnSpPr>
            <p:cNvPr id="33" name="Straight Connector 32">
              <a:extLst>
                <a:ext uri="{FF2B5EF4-FFF2-40B4-BE49-F238E27FC236}">
                  <a16:creationId xmlns:a16="http://schemas.microsoft.com/office/drawing/2014/main" id="{9959B6B3-B9E1-4933-8BDC-3B3FDC236B79}"/>
                </a:ext>
              </a:extLst>
            </p:cNvPr>
            <p:cNvCxnSpPr/>
            <p:nvPr userDrawn="1"/>
          </p:nvCxnSpPr>
          <p:spPr bwMode="auto">
            <a:xfrm>
              <a:off x="1849289" y="6181725"/>
              <a:ext cx="0" cy="523415"/>
            </a:xfrm>
            <a:prstGeom prst="line">
              <a:avLst/>
            </a:prstGeom>
            <a:solidFill>
              <a:schemeClr val="accent1"/>
            </a:solidFill>
            <a:ln w="12700" cap="flat" cmpd="sng" algn="ctr">
              <a:solidFill>
                <a:schemeClr val="tx1">
                  <a:lumMod val="50000"/>
                  <a:lumOff val="50000"/>
                </a:schemeClr>
              </a:solidFill>
              <a:prstDash val="solid"/>
              <a:round/>
              <a:headEnd type="none" w="med" len="med"/>
              <a:tailEnd type="none" w="med" len="med"/>
            </a:ln>
            <a:effectLst/>
          </p:spPr>
        </p:cxnSp>
        <p:pic>
          <p:nvPicPr>
            <p:cNvPr id="35" name="Picture 34">
              <a:hlinkClick r:id="rId4"/>
              <a:extLst>
                <a:ext uri="{FF2B5EF4-FFF2-40B4-BE49-F238E27FC236}">
                  <a16:creationId xmlns:a16="http://schemas.microsoft.com/office/drawing/2014/main" id="{CD2CCB58-DA3B-462C-80B9-C58BBFFCC7CF}"/>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992809" y="6284322"/>
              <a:ext cx="150229" cy="150229"/>
            </a:xfrm>
            <a:prstGeom prst="rect">
              <a:avLst/>
            </a:prstGeom>
          </p:spPr>
        </p:pic>
        <p:pic>
          <p:nvPicPr>
            <p:cNvPr id="36" name="Picture 35">
              <a:hlinkClick r:id="rId6"/>
              <a:extLst>
                <a:ext uri="{FF2B5EF4-FFF2-40B4-BE49-F238E27FC236}">
                  <a16:creationId xmlns:a16="http://schemas.microsoft.com/office/drawing/2014/main" id="{AE810849-F144-4E7E-93DE-EAF2E08368AD}"/>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1511415" y="6277559"/>
              <a:ext cx="75579" cy="163755"/>
            </a:xfrm>
            <a:prstGeom prst="rect">
              <a:avLst/>
            </a:prstGeom>
          </p:spPr>
        </p:pic>
        <p:pic>
          <p:nvPicPr>
            <p:cNvPr id="37" name="Picture 36">
              <a:hlinkClick r:id="rId8"/>
              <a:extLst>
                <a:ext uri="{FF2B5EF4-FFF2-40B4-BE49-F238E27FC236}">
                  <a16:creationId xmlns:a16="http://schemas.microsoft.com/office/drawing/2014/main" id="{2BEBC2F3-83E5-4482-B054-9DFE809B14D7}"/>
                </a:ext>
              </a:extLst>
            </p:cNvPr>
            <p:cNvPicPr>
              <a:picLocks noChangeAspect="1"/>
            </p:cNvPicPr>
            <p:nvPr userDrawn="1"/>
          </p:nvPicPr>
          <p:blipFill>
            <a:blip r:embed="rId9" cstate="screen">
              <a:extLst>
                <a:ext uri="{28A0092B-C50C-407E-A947-70E740481C1C}">
                  <a14:useLocalDpi xmlns:a14="http://schemas.microsoft.com/office/drawing/2010/main"/>
                </a:ext>
              </a:extLst>
            </a:blip>
            <a:stretch>
              <a:fillRect/>
            </a:stretch>
          </p:blipFill>
          <p:spPr>
            <a:xfrm>
              <a:off x="484743" y="6293930"/>
              <a:ext cx="160709" cy="131013"/>
            </a:xfrm>
            <a:prstGeom prst="rect">
              <a:avLst/>
            </a:prstGeom>
          </p:spPr>
        </p:pic>
      </p:grpSp>
    </p:spTree>
    <p:extLst>
      <p:ext uri="{BB962C8B-B14F-4D97-AF65-F5344CB8AC3E}">
        <p14:creationId xmlns:p14="http://schemas.microsoft.com/office/powerpoint/2010/main" val="21548756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65760" y="182563"/>
            <a:ext cx="11430000" cy="731520"/>
          </a:xfrm>
        </p:spPr>
        <p:txBody>
          <a:bodyPr>
            <a:noAutofit/>
          </a:bodyPr>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65760" y="1005840"/>
            <a:ext cx="11430000" cy="539496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340232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Content with Highlight Box">
    <p:spTree>
      <p:nvGrpSpPr>
        <p:cNvPr id="1" name=""/>
        <p:cNvGrpSpPr/>
        <p:nvPr/>
      </p:nvGrpSpPr>
      <p:grpSpPr>
        <a:xfrm>
          <a:off x="0" y="0"/>
          <a:ext cx="0" cy="0"/>
          <a:chOff x="0" y="0"/>
          <a:chExt cx="0" cy="0"/>
        </a:xfrm>
      </p:grpSpPr>
      <p:sp>
        <p:nvSpPr>
          <p:cNvPr id="2" name="Title 1"/>
          <p:cNvSpPr>
            <a:spLocks noGrp="1"/>
          </p:cNvSpPr>
          <p:nvPr>
            <p:ph type="title"/>
          </p:nvPr>
        </p:nvSpPr>
        <p:spPr>
          <a:xfrm>
            <a:off x="365760" y="182563"/>
            <a:ext cx="11430000" cy="731520"/>
          </a:xfrm>
        </p:spPr>
        <p:txBody>
          <a:bodyPr>
            <a:noAutofit/>
          </a:bodyPr>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65760" y="1005840"/>
            <a:ext cx="11430000" cy="484632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a:extLst>
              <a:ext uri="{FF2B5EF4-FFF2-40B4-BE49-F238E27FC236}">
                <a16:creationId xmlns:a16="http://schemas.microsoft.com/office/drawing/2014/main" id="{04FAA409-EC2B-4245-BB55-6C0CC85D75F0}"/>
              </a:ext>
            </a:extLst>
          </p:cNvPr>
          <p:cNvSpPr>
            <a:spLocks noGrp="1"/>
          </p:cNvSpPr>
          <p:nvPr>
            <p:ph type="body" sz="quarter" idx="10"/>
          </p:nvPr>
        </p:nvSpPr>
        <p:spPr>
          <a:xfrm>
            <a:off x="365125" y="5943600"/>
            <a:ext cx="11430000" cy="548640"/>
          </a:xfrm>
          <a:solidFill>
            <a:srgbClr val="0040C0"/>
          </a:solidFill>
        </p:spPr>
        <p:txBody>
          <a:bodyPr anchor="ctr">
            <a:normAutofit/>
          </a:bodyPr>
          <a:lstStyle>
            <a:lvl1pPr marL="0" indent="0" algn="ctr">
              <a:spcAft>
                <a:spcPts val="0"/>
              </a:spcAft>
              <a:buNone/>
              <a:defRPr sz="2800" b="1">
                <a:solidFill>
                  <a:schemeClr val="bg1"/>
                </a:solidFill>
                <a:latin typeface="+mj-lt"/>
              </a:defRPr>
            </a:lvl1pPr>
          </a:lstStyle>
          <a:p>
            <a:pPr lvl="0"/>
            <a:r>
              <a:rPr lang="en-US"/>
              <a:t>Click to edit Master text styles</a:t>
            </a:r>
          </a:p>
        </p:txBody>
      </p:sp>
    </p:spTree>
    <p:extLst>
      <p:ext uri="{BB962C8B-B14F-4D97-AF65-F5344CB8AC3E}">
        <p14:creationId xmlns:p14="http://schemas.microsoft.com/office/powerpoint/2010/main" val="39251778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1.png"/><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2.sv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slideLayout" Target="../slideLayouts/slideLayout37.xml"/><Relationship Id="rId18" Type="http://schemas.openxmlformats.org/officeDocument/2006/relationships/slideLayout" Target="../slideLayouts/slideLayout42.xml"/><Relationship Id="rId26" Type="http://schemas.openxmlformats.org/officeDocument/2006/relationships/image" Target="../media/image16.png"/><Relationship Id="rId3" Type="http://schemas.openxmlformats.org/officeDocument/2006/relationships/slideLayout" Target="../slideLayouts/slideLayout27.xml"/><Relationship Id="rId21" Type="http://schemas.openxmlformats.org/officeDocument/2006/relationships/slideLayout" Target="../slideLayouts/slideLayout45.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17" Type="http://schemas.openxmlformats.org/officeDocument/2006/relationships/slideLayout" Target="../slideLayouts/slideLayout41.xml"/><Relationship Id="rId25" Type="http://schemas.openxmlformats.org/officeDocument/2006/relationships/theme" Target="../theme/theme2.xml"/><Relationship Id="rId2" Type="http://schemas.openxmlformats.org/officeDocument/2006/relationships/slideLayout" Target="../slideLayouts/slideLayout26.xml"/><Relationship Id="rId16" Type="http://schemas.openxmlformats.org/officeDocument/2006/relationships/slideLayout" Target="../slideLayouts/slideLayout40.xml"/><Relationship Id="rId20" Type="http://schemas.openxmlformats.org/officeDocument/2006/relationships/slideLayout" Target="../slideLayouts/slideLayout44.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24" Type="http://schemas.openxmlformats.org/officeDocument/2006/relationships/slideLayout" Target="../slideLayouts/slideLayout48.xml"/><Relationship Id="rId5" Type="http://schemas.openxmlformats.org/officeDocument/2006/relationships/slideLayout" Target="../slideLayouts/slideLayout29.xml"/><Relationship Id="rId15" Type="http://schemas.openxmlformats.org/officeDocument/2006/relationships/slideLayout" Target="../slideLayouts/slideLayout39.xml"/><Relationship Id="rId23" Type="http://schemas.openxmlformats.org/officeDocument/2006/relationships/slideLayout" Target="../slideLayouts/slideLayout47.xml"/><Relationship Id="rId10" Type="http://schemas.openxmlformats.org/officeDocument/2006/relationships/slideLayout" Target="../slideLayouts/slideLayout34.xml"/><Relationship Id="rId19" Type="http://schemas.openxmlformats.org/officeDocument/2006/relationships/slideLayout" Target="../slideLayouts/slideLayout43.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slideLayout" Target="../slideLayouts/slideLayout38.xml"/><Relationship Id="rId22" Type="http://schemas.openxmlformats.org/officeDocument/2006/relationships/slideLayout" Target="../slideLayouts/slideLayout46.xml"/><Relationship Id="rId27" Type="http://schemas.openxmlformats.org/officeDocument/2006/relationships/image" Target="../media/image17.sv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6" name="Rectangle 21">
            <a:extLst>
              <a:ext uri="{FF2B5EF4-FFF2-40B4-BE49-F238E27FC236}">
                <a16:creationId xmlns:a16="http://schemas.microsoft.com/office/drawing/2014/main" id="{5DF57B04-D6F9-4D53-867D-F4768956F1F6}"/>
              </a:ext>
            </a:extLst>
          </p:cNvPr>
          <p:cNvSpPr/>
          <p:nvPr userDrawn="1"/>
        </p:nvSpPr>
        <p:spPr>
          <a:xfrm>
            <a:off x="0" y="6675437"/>
            <a:ext cx="12192000" cy="1841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026" name="Rectangle 2"/>
          <p:cNvSpPr>
            <a:spLocks noGrp="1" noChangeArrowheads="1"/>
          </p:cNvSpPr>
          <p:nvPr>
            <p:ph type="title"/>
          </p:nvPr>
        </p:nvSpPr>
        <p:spPr bwMode="auto">
          <a:xfrm>
            <a:off x="365760" y="182563"/>
            <a:ext cx="11460480" cy="73152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normAutofit/>
          </a:bodyPr>
          <a:lstStyle/>
          <a:p>
            <a:pPr lvl="0"/>
            <a:r>
              <a:rPr lang="en-US"/>
              <a:t>Click to edit Master title style</a:t>
            </a:r>
            <a:endParaRPr lang="en-US" dirty="0"/>
          </a:p>
        </p:txBody>
      </p:sp>
      <p:sp>
        <p:nvSpPr>
          <p:cNvPr id="1027" name="Rectangle 3"/>
          <p:cNvSpPr>
            <a:spLocks noGrp="1" noChangeArrowheads="1"/>
          </p:cNvSpPr>
          <p:nvPr>
            <p:ph type="body" idx="1"/>
          </p:nvPr>
        </p:nvSpPr>
        <p:spPr bwMode="auto">
          <a:xfrm>
            <a:off x="365760" y="1005840"/>
            <a:ext cx="11460480" cy="551688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Box 47"/>
          <p:cNvSpPr txBox="1">
            <a:spLocks noChangeArrowheads="1"/>
          </p:cNvSpPr>
          <p:nvPr/>
        </p:nvSpPr>
        <p:spPr bwMode="auto">
          <a:xfrm>
            <a:off x="4656903" y="6659790"/>
            <a:ext cx="2861682" cy="215444"/>
          </a:xfrm>
          <a:prstGeom prst="rect">
            <a:avLst/>
          </a:prstGeom>
          <a:noFill/>
          <a:ln w="9525">
            <a:noFill/>
            <a:miter lim="800000"/>
            <a:headEnd/>
            <a:tailEnd/>
          </a:ln>
          <a:effectLst/>
        </p:spPr>
        <p:txBody>
          <a:bodyPr wrap="none">
            <a:spAutoFit/>
          </a:bodyPr>
          <a:lstStyle/>
          <a:p>
            <a:pPr algn="ctr">
              <a:spcBef>
                <a:spcPts val="0"/>
              </a:spcBef>
            </a:pPr>
            <a:r>
              <a:rPr lang="en-US" sz="800" dirty="0">
                <a:solidFill>
                  <a:schemeClr val="tx1">
                    <a:lumMod val="50000"/>
                    <a:lumOff val="50000"/>
                  </a:schemeClr>
                </a:solidFill>
                <a:latin typeface="Calibri Light" panose="020F0302020204030204" pitchFamily="34" charset="0"/>
                <a:cs typeface="Calibri Light" panose="020F0302020204030204" pitchFamily="34" charset="0"/>
              </a:rPr>
              <a:t>© 2022 Electric Power Research Institute, Inc. All rights reserved.</a:t>
            </a:r>
          </a:p>
        </p:txBody>
      </p:sp>
      <p:sp>
        <p:nvSpPr>
          <p:cNvPr id="1060" name="Text Box 36"/>
          <p:cNvSpPr txBox="1">
            <a:spLocks noChangeArrowheads="1"/>
          </p:cNvSpPr>
          <p:nvPr/>
        </p:nvSpPr>
        <p:spPr bwMode="auto">
          <a:xfrm>
            <a:off x="81280" y="6659790"/>
            <a:ext cx="810684" cy="215444"/>
          </a:xfrm>
          <a:prstGeom prst="rect">
            <a:avLst/>
          </a:prstGeom>
          <a:noFill/>
          <a:ln w="9525">
            <a:noFill/>
            <a:miter lim="800000"/>
            <a:headEnd/>
            <a:tailEnd/>
          </a:ln>
          <a:effectLst/>
        </p:spPr>
        <p:txBody>
          <a:bodyPr>
            <a:spAutoFit/>
          </a:bodyPr>
          <a:lstStyle/>
          <a:p>
            <a:pPr algn="l">
              <a:spcBef>
                <a:spcPts val="0"/>
              </a:spcBef>
            </a:pPr>
            <a:fld id="{324FBA8B-C479-4BF9-A515-8ED623D42A4A}" type="slidenum">
              <a:rPr lang="en-US" sz="800">
                <a:solidFill>
                  <a:schemeClr val="tx1">
                    <a:lumMod val="50000"/>
                    <a:lumOff val="50000"/>
                  </a:schemeClr>
                </a:solidFill>
              </a:rPr>
              <a:pPr algn="l">
                <a:spcBef>
                  <a:spcPts val="0"/>
                </a:spcBef>
              </a:pPr>
              <a:t>‹#›</a:t>
            </a:fld>
            <a:endParaRPr lang="en-US" sz="800" dirty="0">
              <a:solidFill>
                <a:schemeClr val="tx1">
                  <a:lumMod val="50000"/>
                  <a:lumOff val="50000"/>
                </a:schemeClr>
              </a:solidFill>
            </a:endParaRPr>
          </a:p>
        </p:txBody>
      </p:sp>
      <p:sp>
        <p:nvSpPr>
          <p:cNvPr id="11" name="Rectangle 10"/>
          <p:cNvSpPr/>
          <p:nvPr/>
        </p:nvSpPr>
        <p:spPr bwMode="auto">
          <a:xfrm rot="5400000" flipH="1">
            <a:off x="6044268" y="-6044268"/>
            <a:ext cx="103465" cy="12192001"/>
          </a:xfrm>
          <a:prstGeom prst="rect">
            <a:avLst/>
          </a:prstGeom>
          <a:solidFill>
            <a:srgbClr val="0040C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219075" marR="0" indent="-219075" algn="ctr" defTabSz="914400" rtl="0" eaLnBrk="0" fontAlgn="base" latinLnBrk="0" hangingPunct="0">
              <a:lnSpc>
                <a:spcPct val="100000"/>
              </a:lnSpc>
              <a:spcBef>
                <a:spcPct val="50000"/>
              </a:spcBef>
              <a:spcAft>
                <a:spcPct val="0"/>
              </a:spcAft>
              <a:buClrTx/>
              <a:buSzTx/>
              <a:buFontTx/>
              <a:buNone/>
              <a:tabLst/>
            </a:pPr>
            <a:endParaRPr kumimoji="0" lang="en-US" sz="1600" b="0" i="0" u="none" strike="noStrike" cap="none" normalizeH="0" baseline="0" dirty="0">
              <a:ln>
                <a:noFill/>
              </a:ln>
              <a:solidFill>
                <a:srgbClr val="000000"/>
              </a:solidFill>
              <a:effectLst/>
              <a:latin typeface="Arial" charset="0"/>
            </a:endParaRPr>
          </a:p>
        </p:txBody>
      </p:sp>
      <p:pic>
        <p:nvPicPr>
          <p:cNvPr id="4" name="Graphic 3">
            <a:extLst>
              <a:ext uri="{FF2B5EF4-FFF2-40B4-BE49-F238E27FC236}">
                <a16:creationId xmlns:a16="http://schemas.microsoft.com/office/drawing/2014/main" id="{3AD1C04C-FF14-E24F-BEA1-4C27E3938429}"/>
              </a:ext>
            </a:extLst>
          </p:cNvPr>
          <p:cNvPicPr>
            <a:picLocks noChangeAspect="1"/>
          </p:cNvPicPr>
          <p:nvPr userDrawn="1"/>
        </p:nvPicPr>
        <p:blipFill>
          <a:blip r:embed="rId26">
            <a:extLst>
              <a:ext uri="{28A0092B-C50C-407E-A947-70E740481C1C}">
                <a14:useLocalDpi xmlns:a14="http://schemas.microsoft.com/office/drawing/2010/main"/>
              </a:ext>
              <a:ext uri="{96DAC541-7B7A-43D3-8B79-37D633B846F1}">
                <asvg:svgBlip xmlns:asvg="http://schemas.microsoft.com/office/drawing/2016/SVG/main" r:embed="rId27"/>
              </a:ext>
            </a:extLst>
          </a:blip>
          <a:stretch>
            <a:fillRect/>
          </a:stretch>
        </p:blipFill>
        <p:spPr>
          <a:xfrm>
            <a:off x="11533578" y="6719007"/>
            <a:ext cx="570318" cy="110658"/>
          </a:xfrm>
          <a:prstGeom prst="rect">
            <a:avLst/>
          </a:prstGeom>
        </p:spPr>
      </p:pic>
    </p:spTree>
    <p:extLst>
      <p:ext uri="{BB962C8B-B14F-4D97-AF65-F5344CB8AC3E}">
        <p14:creationId xmlns:p14="http://schemas.microsoft.com/office/powerpoint/2010/main" val="3091865550"/>
      </p:ext>
    </p:extLst>
  </p:cSld>
  <p:clrMap bg1="lt1" tx1="dk1" bg2="lt2" tx2="dk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17" r:id="rId5"/>
    <p:sldLayoutId id="2147483705" r:id="rId6"/>
    <p:sldLayoutId id="2147483706" r:id="rId7"/>
    <p:sldLayoutId id="2147483707" r:id="rId8"/>
    <p:sldLayoutId id="2147483708" r:id="rId9"/>
    <p:sldLayoutId id="2147483709" r:id="rId10"/>
    <p:sldLayoutId id="2147483710" r:id="rId11"/>
    <p:sldLayoutId id="2147483711" r:id="rId12"/>
    <p:sldLayoutId id="2147483712" r:id="rId13"/>
    <p:sldLayoutId id="2147483713" r:id="rId14"/>
    <p:sldLayoutId id="2147483714" r:id="rId15"/>
    <p:sldLayoutId id="2147483718" r:id="rId16"/>
    <p:sldLayoutId id="2147483743" r:id="rId17"/>
    <p:sldLayoutId id="2147483744" r:id="rId18"/>
    <p:sldLayoutId id="2147483745" r:id="rId19"/>
    <p:sldLayoutId id="2147483742" r:id="rId20"/>
    <p:sldLayoutId id="2147483747" r:id="rId21"/>
    <p:sldLayoutId id="2147483715" r:id="rId22"/>
    <p:sldLayoutId id="2147483716" r:id="rId23"/>
    <p:sldLayoutId id="2147483753" r:id="rId24"/>
  </p:sldLayoutIdLst>
  <p:txStyles>
    <p:titleStyle>
      <a:lvl1pPr algn="l" rtl="0" eaLnBrk="1" fontAlgn="base" hangingPunct="1">
        <a:lnSpc>
          <a:spcPct val="100000"/>
        </a:lnSpc>
        <a:spcBef>
          <a:spcPct val="0"/>
        </a:spcBef>
        <a:spcAft>
          <a:spcPct val="0"/>
        </a:spcAft>
        <a:defRPr sz="3200" b="1">
          <a:solidFill>
            <a:schemeClr val="tx1"/>
          </a:solidFill>
          <a:latin typeface="+mj-lt"/>
          <a:ea typeface="+mj-ea"/>
          <a:cs typeface="+mj-cs"/>
        </a:defRPr>
      </a:lvl1pPr>
      <a:lvl2pPr algn="l" rtl="0" eaLnBrk="1" fontAlgn="base" hangingPunct="1">
        <a:lnSpc>
          <a:spcPct val="95000"/>
        </a:lnSpc>
        <a:spcBef>
          <a:spcPct val="0"/>
        </a:spcBef>
        <a:spcAft>
          <a:spcPct val="0"/>
        </a:spcAft>
        <a:defRPr sz="2800" b="1">
          <a:solidFill>
            <a:schemeClr val="tx2"/>
          </a:solidFill>
          <a:latin typeface="Arial" charset="0"/>
        </a:defRPr>
      </a:lvl2pPr>
      <a:lvl3pPr algn="l" rtl="0" eaLnBrk="1" fontAlgn="base" hangingPunct="1">
        <a:lnSpc>
          <a:spcPct val="95000"/>
        </a:lnSpc>
        <a:spcBef>
          <a:spcPct val="0"/>
        </a:spcBef>
        <a:spcAft>
          <a:spcPct val="0"/>
        </a:spcAft>
        <a:defRPr sz="2800" b="1">
          <a:solidFill>
            <a:schemeClr val="tx2"/>
          </a:solidFill>
          <a:latin typeface="Arial" charset="0"/>
        </a:defRPr>
      </a:lvl3pPr>
      <a:lvl4pPr algn="l" rtl="0" eaLnBrk="1" fontAlgn="base" hangingPunct="1">
        <a:lnSpc>
          <a:spcPct val="95000"/>
        </a:lnSpc>
        <a:spcBef>
          <a:spcPct val="0"/>
        </a:spcBef>
        <a:spcAft>
          <a:spcPct val="0"/>
        </a:spcAft>
        <a:defRPr sz="2800" b="1">
          <a:solidFill>
            <a:schemeClr val="tx2"/>
          </a:solidFill>
          <a:latin typeface="Arial" charset="0"/>
        </a:defRPr>
      </a:lvl4pPr>
      <a:lvl5pPr algn="l" rtl="0" eaLnBrk="1" fontAlgn="base" hangingPunct="1">
        <a:lnSpc>
          <a:spcPct val="95000"/>
        </a:lnSpc>
        <a:spcBef>
          <a:spcPct val="0"/>
        </a:spcBef>
        <a:spcAft>
          <a:spcPct val="0"/>
        </a:spcAft>
        <a:defRPr sz="2800" b="1">
          <a:solidFill>
            <a:schemeClr val="tx2"/>
          </a:solidFill>
          <a:latin typeface="Arial" charset="0"/>
        </a:defRPr>
      </a:lvl5pPr>
      <a:lvl6pPr marL="457200" algn="l" rtl="0" eaLnBrk="1" fontAlgn="base" hangingPunct="1">
        <a:lnSpc>
          <a:spcPct val="95000"/>
        </a:lnSpc>
        <a:spcBef>
          <a:spcPct val="0"/>
        </a:spcBef>
        <a:spcAft>
          <a:spcPct val="0"/>
        </a:spcAft>
        <a:defRPr sz="2800" b="1">
          <a:solidFill>
            <a:schemeClr val="tx2"/>
          </a:solidFill>
          <a:latin typeface="Arial" charset="0"/>
        </a:defRPr>
      </a:lvl6pPr>
      <a:lvl7pPr marL="914400" algn="l" rtl="0" eaLnBrk="1" fontAlgn="base" hangingPunct="1">
        <a:lnSpc>
          <a:spcPct val="95000"/>
        </a:lnSpc>
        <a:spcBef>
          <a:spcPct val="0"/>
        </a:spcBef>
        <a:spcAft>
          <a:spcPct val="0"/>
        </a:spcAft>
        <a:defRPr sz="2800" b="1">
          <a:solidFill>
            <a:schemeClr val="tx2"/>
          </a:solidFill>
          <a:latin typeface="Arial" charset="0"/>
        </a:defRPr>
      </a:lvl7pPr>
      <a:lvl8pPr marL="1371600" algn="l" rtl="0" eaLnBrk="1" fontAlgn="base" hangingPunct="1">
        <a:lnSpc>
          <a:spcPct val="95000"/>
        </a:lnSpc>
        <a:spcBef>
          <a:spcPct val="0"/>
        </a:spcBef>
        <a:spcAft>
          <a:spcPct val="0"/>
        </a:spcAft>
        <a:defRPr sz="2800" b="1">
          <a:solidFill>
            <a:schemeClr val="tx2"/>
          </a:solidFill>
          <a:latin typeface="Arial" charset="0"/>
        </a:defRPr>
      </a:lvl8pPr>
      <a:lvl9pPr marL="1828800" algn="l" rtl="0" eaLnBrk="1" fontAlgn="base" hangingPunct="1">
        <a:lnSpc>
          <a:spcPct val="95000"/>
        </a:lnSpc>
        <a:spcBef>
          <a:spcPct val="0"/>
        </a:spcBef>
        <a:spcAft>
          <a:spcPct val="0"/>
        </a:spcAft>
        <a:defRPr sz="2800" b="1">
          <a:solidFill>
            <a:schemeClr val="tx2"/>
          </a:solidFill>
          <a:latin typeface="Arial" charset="0"/>
        </a:defRPr>
      </a:lvl9pPr>
    </p:titleStyle>
    <p:bodyStyle>
      <a:lvl1pPr marL="231775" indent="-231775" algn="l" rtl="0" eaLnBrk="1" fontAlgn="base" hangingPunct="1">
        <a:lnSpc>
          <a:spcPct val="100000"/>
        </a:lnSpc>
        <a:spcBef>
          <a:spcPct val="0"/>
        </a:spcBef>
        <a:spcAft>
          <a:spcPts val="600"/>
        </a:spcAft>
        <a:buClr>
          <a:schemeClr val="tx1">
            <a:lumMod val="65000"/>
            <a:lumOff val="35000"/>
          </a:schemeClr>
        </a:buClr>
        <a:buSzPct val="80000"/>
        <a:buFont typeface="Wingdings" panose="05000000000000000000" pitchFamily="2" charset="2"/>
        <a:buChar char="§"/>
        <a:defRPr sz="3200">
          <a:solidFill>
            <a:schemeClr val="tx1"/>
          </a:solidFill>
          <a:latin typeface="+mn-lt"/>
          <a:ea typeface="+mn-ea"/>
          <a:cs typeface="+mn-cs"/>
        </a:defRPr>
      </a:lvl1pPr>
      <a:lvl2pPr marL="566738" indent="-279400" algn="l" rtl="0" eaLnBrk="1" fontAlgn="base" hangingPunct="1">
        <a:lnSpc>
          <a:spcPct val="100000"/>
        </a:lnSpc>
        <a:spcBef>
          <a:spcPct val="0"/>
        </a:spcBef>
        <a:spcAft>
          <a:spcPts val="600"/>
        </a:spcAft>
        <a:buClr>
          <a:schemeClr val="tx1">
            <a:lumMod val="65000"/>
            <a:lumOff val="35000"/>
          </a:schemeClr>
        </a:buClr>
        <a:buSzPct val="80000"/>
        <a:buChar char="–"/>
        <a:defRPr sz="2800">
          <a:solidFill>
            <a:schemeClr val="tx1"/>
          </a:solidFill>
          <a:latin typeface="+mn-lt"/>
        </a:defRPr>
      </a:lvl2pPr>
      <a:lvl3pPr marL="855663" indent="-223838" algn="l" rtl="0" eaLnBrk="1" fontAlgn="base" hangingPunct="1">
        <a:lnSpc>
          <a:spcPct val="100000"/>
        </a:lnSpc>
        <a:spcBef>
          <a:spcPct val="0"/>
        </a:spcBef>
        <a:spcAft>
          <a:spcPts val="600"/>
        </a:spcAft>
        <a:buClr>
          <a:schemeClr val="tx1">
            <a:lumMod val="65000"/>
            <a:lumOff val="35000"/>
          </a:schemeClr>
        </a:buClr>
        <a:buSzPct val="80000"/>
        <a:buFont typeface="Wingdings" panose="05000000000000000000" pitchFamily="2" charset="2"/>
        <a:buChar char="§"/>
        <a:defRPr sz="2800">
          <a:solidFill>
            <a:schemeClr val="tx1"/>
          </a:solidFill>
          <a:latin typeface="+mn-lt"/>
        </a:defRPr>
      </a:lvl3pPr>
      <a:lvl4pPr marL="1262063" indent="-288925" algn="l" rtl="0" eaLnBrk="1" fontAlgn="base" hangingPunct="1">
        <a:lnSpc>
          <a:spcPct val="100000"/>
        </a:lnSpc>
        <a:spcBef>
          <a:spcPct val="0"/>
        </a:spcBef>
        <a:spcAft>
          <a:spcPts val="600"/>
        </a:spcAft>
        <a:buClr>
          <a:schemeClr val="tx1">
            <a:lumMod val="65000"/>
            <a:lumOff val="35000"/>
          </a:schemeClr>
        </a:buClr>
        <a:buSzPct val="80000"/>
        <a:buChar char="–"/>
        <a:defRPr sz="2800">
          <a:solidFill>
            <a:schemeClr val="tx1"/>
          </a:solidFill>
          <a:latin typeface="+mn-lt"/>
        </a:defRPr>
      </a:lvl4pPr>
      <a:lvl5pPr marL="1538288" indent="-225425" algn="l" rtl="0" eaLnBrk="1" fontAlgn="base" hangingPunct="1">
        <a:lnSpc>
          <a:spcPct val="100000"/>
        </a:lnSpc>
        <a:spcBef>
          <a:spcPct val="0"/>
        </a:spcBef>
        <a:spcAft>
          <a:spcPts val="600"/>
        </a:spcAft>
        <a:buClr>
          <a:schemeClr val="tx1">
            <a:lumMod val="65000"/>
            <a:lumOff val="35000"/>
          </a:schemeClr>
        </a:buClr>
        <a:buSzPct val="80000"/>
        <a:buFont typeface="Wingdings" panose="05000000000000000000" pitchFamily="2" charset="2"/>
        <a:buChar char="§"/>
        <a:defRPr sz="2800">
          <a:solidFill>
            <a:schemeClr val="tx1"/>
          </a:solidFill>
          <a:latin typeface="+mn-lt"/>
        </a:defRPr>
      </a:lvl5pPr>
      <a:lvl6pPr marL="1944688" indent="-174625" algn="l" rtl="0" eaLnBrk="1" fontAlgn="base" hangingPunct="1">
        <a:lnSpc>
          <a:spcPct val="95000"/>
        </a:lnSpc>
        <a:spcBef>
          <a:spcPct val="0"/>
        </a:spcBef>
        <a:spcAft>
          <a:spcPct val="25000"/>
        </a:spcAft>
        <a:buChar char="•"/>
        <a:defRPr sz="2400">
          <a:solidFill>
            <a:srgbClr val="000000"/>
          </a:solidFill>
          <a:latin typeface="+mn-lt"/>
        </a:defRPr>
      </a:lvl6pPr>
      <a:lvl7pPr marL="2401888" indent="-174625" algn="l" rtl="0" eaLnBrk="1" fontAlgn="base" hangingPunct="1">
        <a:lnSpc>
          <a:spcPct val="95000"/>
        </a:lnSpc>
        <a:spcBef>
          <a:spcPct val="0"/>
        </a:spcBef>
        <a:spcAft>
          <a:spcPct val="25000"/>
        </a:spcAft>
        <a:buChar char="•"/>
        <a:defRPr sz="2400">
          <a:solidFill>
            <a:srgbClr val="000000"/>
          </a:solidFill>
          <a:latin typeface="+mn-lt"/>
        </a:defRPr>
      </a:lvl7pPr>
      <a:lvl8pPr marL="2859088" indent="-174625" algn="l" rtl="0" eaLnBrk="1" fontAlgn="base" hangingPunct="1">
        <a:lnSpc>
          <a:spcPct val="95000"/>
        </a:lnSpc>
        <a:spcBef>
          <a:spcPct val="0"/>
        </a:spcBef>
        <a:spcAft>
          <a:spcPct val="25000"/>
        </a:spcAft>
        <a:buChar char="•"/>
        <a:defRPr sz="2400">
          <a:solidFill>
            <a:srgbClr val="000000"/>
          </a:solidFill>
          <a:latin typeface="+mn-lt"/>
        </a:defRPr>
      </a:lvl8pPr>
      <a:lvl9pPr marL="3316288" indent="-174625" algn="l" rtl="0" eaLnBrk="1" fontAlgn="base" hangingPunct="1">
        <a:lnSpc>
          <a:spcPct val="95000"/>
        </a:lnSpc>
        <a:spcBef>
          <a:spcPct val="0"/>
        </a:spcBef>
        <a:spcAft>
          <a:spcPct val="25000"/>
        </a:spcAft>
        <a:buChar char="•"/>
        <a:defRPr sz="2400">
          <a:solidFill>
            <a:srgbClr val="000000"/>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B7AB45-5C00-470C-B02A-25EE18700700}"/>
              </a:ext>
            </a:extLst>
          </p:cNvPr>
          <p:cNvSpPr/>
          <p:nvPr userDrawn="1"/>
        </p:nvSpPr>
        <p:spPr bwMode="auto">
          <a:xfrm>
            <a:off x="0" y="1"/>
            <a:ext cx="12192000" cy="6858000"/>
          </a:xfrm>
          <a:prstGeom prst="rect">
            <a:avLst/>
          </a:prstGeom>
          <a:solidFill>
            <a:schemeClr val="tx1">
              <a:lumMod val="85000"/>
              <a:lumOff val="1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0" fontAlgn="base" latinLnBrk="0" hangingPunct="0">
              <a:lnSpc>
                <a:spcPct val="100000"/>
              </a:lnSpc>
              <a:spcBef>
                <a:spcPts val="0"/>
              </a:spcBef>
              <a:spcAft>
                <a:spcPct val="0"/>
              </a:spcAft>
              <a:buClrTx/>
              <a:buSzTx/>
              <a:buFontTx/>
              <a:buNone/>
              <a:tabLst/>
            </a:pPr>
            <a:endParaRPr kumimoji="0" lang="en-US" sz="1800" b="0" i="0" u="none" strike="noStrike" cap="none" normalizeH="0" baseline="0" dirty="0">
              <a:ln>
                <a:noFill/>
              </a:ln>
              <a:solidFill>
                <a:schemeClr val="tx1"/>
              </a:solidFill>
              <a:effectLst/>
              <a:latin typeface="+mn-lt"/>
            </a:endParaRPr>
          </a:p>
        </p:txBody>
      </p:sp>
      <p:sp>
        <p:nvSpPr>
          <p:cNvPr id="1026" name="Rectangle 2"/>
          <p:cNvSpPr>
            <a:spLocks noGrp="1" noChangeArrowheads="1"/>
          </p:cNvSpPr>
          <p:nvPr>
            <p:ph type="title"/>
          </p:nvPr>
        </p:nvSpPr>
        <p:spPr bwMode="auto">
          <a:xfrm>
            <a:off x="365760" y="182563"/>
            <a:ext cx="11460480" cy="73152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normAutofit/>
          </a:bodyPr>
          <a:lstStyle/>
          <a:p>
            <a:pPr lvl="0"/>
            <a:r>
              <a:rPr lang="en-US" dirty="0"/>
              <a:t>Click to edit Master title style</a:t>
            </a:r>
          </a:p>
        </p:txBody>
      </p:sp>
      <p:sp>
        <p:nvSpPr>
          <p:cNvPr id="1027" name="Rectangle 3"/>
          <p:cNvSpPr>
            <a:spLocks noGrp="1" noChangeArrowheads="1"/>
          </p:cNvSpPr>
          <p:nvPr>
            <p:ph type="body" idx="1"/>
          </p:nvPr>
        </p:nvSpPr>
        <p:spPr bwMode="auto">
          <a:xfrm>
            <a:off x="365760" y="1005840"/>
            <a:ext cx="11460480" cy="551688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Rectangle 10"/>
          <p:cNvSpPr/>
          <p:nvPr/>
        </p:nvSpPr>
        <p:spPr bwMode="auto">
          <a:xfrm rot="5400000" flipH="1">
            <a:off x="6044268" y="-6044268"/>
            <a:ext cx="103465" cy="12192001"/>
          </a:xfrm>
          <a:prstGeom prst="rect">
            <a:avLst/>
          </a:prstGeom>
          <a:solidFill>
            <a:srgbClr val="0040C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219075" marR="0" indent="-219075" algn="ctr" defTabSz="914400" rtl="0" eaLnBrk="0" fontAlgn="base" latinLnBrk="0" hangingPunct="0">
              <a:lnSpc>
                <a:spcPct val="100000"/>
              </a:lnSpc>
              <a:spcBef>
                <a:spcPct val="50000"/>
              </a:spcBef>
              <a:spcAft>
                <a:spcPct val="0"/>
              </a:spcAft>
              <a:buClrTx/>
              <a:buSzTx/>
              <a:buFontTx/>
              <a:buNone/>
              <a:tabLst/>
            </a:pPr>
            <a:endParaRPr kumimoji="0" lang="en-US" sz="1600" b="0" i="0" u="none" strike="noStrike" cap="none" normalizeH="0" baseline="0" dirty="0">
              <a:ln>
                <a:noFill/>
              </a:ln>
              <a:solidFill>
                <a:srgbClr val="000000"/>
              </a:solidFill>
              <a:effectLst/>
              <a:latin typeface="Arial" charset="0"/>
            </a:endParaRPr>
          </a:p>
        </p:txBody>
      </p:sp>
      <p:sp>
        <p:nvSpPr>
          <p:cNvPr id="14" name="Rectangle 21">
            <a:extLst>
              <a:ext uri="{FF2B5EF4-FFF2-40B4-BE49-F238E27FC236}">
                <a16:creationId xmlns:a16="http://schemas.microsoft.com/office/drawing/2014/main" id="{8495C244-7367-46AC-9E31-F49FBCBA73EC}"/>
              </a:ext>
            </a:extLst>
          </p:cNvPr>
          <p:cNvSpPr/>
          <p:nvPr userDrawn="1"/>
        </p:nvSpPr>
        <p:spPr>
          <a:xfrm>
            <a:off x="0" y="6675437"/>
            <a:ext cx="12192000" cy="18415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5" name="Text Box 47">
            <a:extLst>
              <a:ext uri="{FF2B5EF4-FFF2-40B4-BE49-F238E27FC236}">
                <a16:creationId xmlns:a16="http://schemas.microsoft.com/office/drawing/2014/main" id="{232D3423-C96E-49AF-BCFD-C53160D53156}"/>
              </a:ext>
            </a:extLst>
          </p:cNvPr>
          <p:cNvSpPr txBox="1">
            <a:spLocks noChangeArrowheads="1"/>
          </p:cNvSpPr>
          <p:nvPr userDrawn="1"/>
        </p:nvSpPr>
        <p:spPr bwMode="auto">
          <a:xfrm>
            <a:off x="4656903" y="6659790"/>
            <a:ext cx="2861682" cy="215444"/>
          </a:xfrm>
          <a:prstGeom prst="rect">
            <a:avLst/>
          </a:prstGeom>
          <a:noFill/>
          <a:ln w="9525">
            <a:noFill/>
            <a:miter lim="800000"/>
            <a:headEnd/>
            <a:tailEnd/>
          </a:ln>
          <a:effectLst/>
        </p:spPr>
        <p:txBody>
          <a:bodyPr wrap="none">
            <a:spAutoFit/>
          </a:bodyPr>
          <a:lstStyle/>
          <a:p>
            <a:pPr algn="ctr">
              <a:spcBef>
                <a:spcPts val="0"/>
              </a:spcBef>
            </a:pPr>
            <a:r>
              <a:rPr lang="en-US" sz="800" dirty="0">
                <a:solidFill>
                  <a:schemeClr val="bg1">
                    <a:lumMod val="50000"/>
                  </a:schemeClr>
                </a:solidFill>
                <a:latin typeface="Calibri Light" panose="020F0302020204030204" pitchFamily="34" charset="0"/>
                <a:cs typeface="Calibri Light" panose="020F0302020204030204" pitchFamily="34" charset="0"/>
              </a:rPr>
              <a:t>© 2022 Electric Power Research Institute, Inc. All rights reserved.</a:t>
            </a:r>
          </a:p>
        </p:txBody>
      </p:sp>
      <p:sp>
        <p:nvSpPr>
          <p:cNvPr id="17" name="Text Box 36">
            <a:extLst>
              <a:ext uri="{FF2B5EF4-FFF2-40B4-BE49-F238E27FC236}">
                <a16:creationId xmlns:a16="http://schemas.microsoft.com/office/drawing/2014/main" id="{A0464F9C-6E20-44DD-B827-4AD9E7B124B7}"/>
              </a:ext>
            </a:extLst>
          </p:cNvPr>
          <p:cNvSpPr txBox="1">
            <a:spLocks noChangeArrowheads="1"/>
          </p:cNvSpPr>
          <p:nvPr userDrawn="1"/>
        </p:nvSpPr>
        <p:spPr bwMode="auto">
          <a:xfrm>
            <a:off x="81280" y="6659790"/>
            <a:ext cx="810684" cy="215444"/>
          </a:xfrm>
          <a:prstGeom prst="rect">
            <a:avLst/>
          </a:prstGeom>
          <a:noFill/>
          <a:ln w="9525">
            <a:noFill/>
            <a:miter lim="800000"/>
            <a:headEnd/>
            <a:tailEnd/>
          </a:ln>
          <a:effectLst/>
        </p:spPr>
        <p:txBody>
          <a:bodyPr>
            <a:spAutoFit/>
          </a:bodyPr>
          <a:lstStyle/>
          <a:p>
            <a:pPr algn="l">
              <a:spcBef>
                <a:spcPts val="0"/>
              </a:spcBef>
            </a:pPr>
            <a:fld id="{324FBA8B-C479-4BF9-A515-8ED623D42A4A}" type="slidenum">
              <a:rPr lang="en-US" sz="800">
                <a:solidFill>
                  <a:schemeClr val="bg1">
                    <a:lumMod val="50000"/>
                  </a:schemeClr>
                </a:solidFill>
              </a:rPr>
              <a:pPr algn="l">
                <a:spcBef>
                  <a:spcPts val="0"/>
                </a:spcBef>
              </a:pPr>
              <a:t>‹#›</a:t>
            </a:fld>
            <a:endParaRPr lang="en-US" sz="800" dirty="0">
              <a:solidFill>
                <a:schemeClr val="bg1">
                  <a:lumMod val="50000"/>
                </a:schemeClr>
              </a:solidFill>
            </a:endParaRPr>
          </a:p>
        </p:txBody>
      </p:sp>
      <p:pic>
        <p:nvPicPr>
          <p:cNvPr id="18" name="Graphic 17">
            <a:extLst>
              <a:ext uri="{FF2B5EF4-FFF2-40B4-BE49-F238E27FC236}">
                <a16:creationId xmlns:a16="http://schemas.microsoft.com/office/drawing/2014/main" id="{F19EED32-231F-4958-9106-0885046D2881}"/>
              </a:ext>
            </a:extLst>
          </p:cNvPr>
          <p:cNvPicPr>
            <a:picLocks noChangeAspect="1"/>
          </p:cNvPicPr>
          <p:nvPr userDrawn="1"/>
        </p:nvPicPr>
        <p:blipFill>
          <a:blip r:embed="rId26">
            <a:extLst>
              <a:ext uri="{28A0092B-C50C-407E-A947-70E740481C1C}">
                <a14:useLocalDpi xmlns:a14="http://schemas.microsoft.com/office/drawing/2010/main"/>
              </a:ext>
              <a:ext uri="{96DAC541-7B7A-43D3-8B79-37D633B846F1}">
                <asvg:svgBlip xmlns:asvg="http://schemas.microsoft.com/office/drawing/2016/SVG/main" r:embed="rId27"/>
              </a:ext>
            </a:extLst>
          </a:blip>
          <a:stretch>
            <a:fillRect/>
          </a:stretch>
        </p:blipFill>
        <p:spPr>
          <a:xfrm>
            <a:off x="11533578" y="6719007"/>
            <a:ext cx="570318" cy="110658"/>
          </a:xfrm>
          <a:prstGeom prst="rect">
            <a:avLst/>
          </a:prstGeom>
        </p:spPr>
      </p:pic>
    </p:spTree>
    <p:extLst>
      <p:ext uri="{BB962C8B-B14F-4D97-AF65-F5344CB8AC3E}">
        <p14:creationId xmlns:p14="http://schemas.microsoft.com/office/powerpoint/2010/main" val="3538977988"/>
      </p:ext>
    </p:extLst>
  </p:cSld>
  <p:clrMap bg1="lt1" tx1="dk1" bg2="lt2" tx2="dk2" accent1="accent1" accent2="accent2" accent3="accent3" accent4="accent4" accent5="accent5" accent6="accent6" hlink="hlink" folHlink="folHlink"/>
  <p:sldLayoutIdLst>
    <p:sldLayoutId id="2147483722" r:id="rId1"/>
    <p:sldLayoutId id="2147483723" r:id="rId2"/>
    <p:sldLayoutId id="2147483724" r:id="rId3"/>
    <p:sldLayoutId id="2147483725" r:id="rId4"/>
    <p:sldLayoutId id="2147483726" r:id="rId5"/>
    <p:sldLayoutId id="2147483727" r:id="rId6"/>
    <p:sldLayoutId id="2147483728" r:id="rId7"/>
    <p:sldLayoutId id="2147483729" r:id="rId8"/>
    <p:sldLayoutId id="2147483730" r:id="rId9"/>
    <p:sldLayoutId id="2147483731" r:id="rId10"/>
    <p:sldLayoutId id="2147483732" r:id="rId11"/>
    <p:sldLayoutId id="2147483733" r:id="rId12"/>
    <p:sldLayoutId id="2147483734" r:id="rId13"/>
    <p:sldLayoutId id="2147483735" r:id="rId14"/>
    <p:sldLayoutId id="2147483736" r:id="rId15"/>
    <p:sldLayoutId id="2147483737" r:id="rId16"/>
    <p:sldLayoutId id="2147483748" r:id="rId17"/>
    <p:sldLayoutId id="2147483749" r:id="rId18"/>
    <p:sldLayoutId id="2147483750" r:id="rId19"/>
    <p:sldLayoutId id="2147483751" r:id="rId20"/>
    <p:sldLayoutId id="2147483738" r:id="rId21"/>
    <p:sldLayoutId id="2147483740" r:id="rId22"/>
    <p:sldLayoutId id="2147483741" r:id="rId23"/>
    <p:sldLayoutId id="2147483752" r:id="rId24"/>
  </p:sldLayoutIdLst>
  <p:txStyles>
    <p:titleStyle>
      <a:lvl1pPr algn="l" rtl="0" eaLnBrk="1" fontAlgn="base" hangingPunct="1">
        <a:lnSpc>
          <a:spcPct val="100000"/>
        </a:lnSpc>
        <a:spcBef>
          <a:spcPct val="0"/>
        </a:spcBef>
        <a:spcAft>
          <a:spcPct val="0"/>
        </a:spcAft>
        <a:defRPr sz="3200" b="1">
          <a:solidFill>
            <a:schemeClr val="bg1"/>
          </a:solidFill>
          <a:latin typeface="+mj-lt"/>
          <a:ea typeface="+mj-ea"/>
          <a:cs typeface="+mj-cs"/>
        </a:defRPr>
      </a:lvl1pPr>
      <a:lvl2pPr algn="l" rtl="0" eaLnBrk="1" fontAlgn="base" hangingPunct="1">
        <a:lnSpc>
          <a:spcPct val="95000"/>
        </a:lnSpc>
        <a:spcBef>
          <a:spcPct val="0"/>
        </a:spcBef>
        <a:spcAft>
          <a:spcPct val="0"/>
        </a:spcAft>
        <a:defRPr sz="2800" b="1">
          <a:solidFill>
            <a:schemeClr val="tx2"/>
          </a:solidFill>
          <a:latin typeface="Arial" charset="0"/>
        </a:defRPr>
      </a:lvl2pPr>
      <a:lvl3pPr algn="l" rtl="0" eaLnBrk="1" fontAlgn="base" hangingPunct="1">
        <a:lnSpc>
          <a:spcPct val="95000"/>
        </a:lnSpc>
        <a:spcBef>
          <a:spcPct val="0"/>
        </a:spcBef>
        <a:spcAft>
          <a:spcPct val="0"/>
        </a:spcAft>
        <a:defRPr sz="2800" b="1">
          <a:solidFill>
            <a:schemeClr val="tx2"/>
          </a:solidFill>
          <a:latin typeface="Arial" charset="0"/>
        </a:defRPr>
      </a:lvl3pPr>
      <a:lvl4pPr algn="l" rtl="0" eaLnBrk="1" fontAlgn="base" hangingPunct="1">
        <a:lnSpc>
          <a:spcPct val="95000"/>
        </a:lnSpc>
        <a:spcBef>
          <a:spcPct val="0"/>
        </a:spcBef>
        <a:spcAft>
          <a:spcPct val="0"/>
        </a:spcAft>
        <a:defRPr sz="2800" b="1">
          <a:solidFill>
            <a:schemeClr val="tx2"/>
          </a:solidFill>
          <a:latin typeface="Arial" charset="0"/>
        </a:defRPr>
      </a:lvl4pPr>
      <a:lvl5pPr algn="l" rtl="0" eaLnBrk="1" fontAlgn="base" hangingPunct="1">
        <a:lnSpc>
          <a:spcPct val="95000"/>
        </a:lnSpc>
        <a:spcBef>
          <a:spcPct val="0"/>
        </a:spcBef>
        <a:spcAft>
          <a:spcPct val="0"/>
        </a:spcAft>
        <a:defRPr sz="2800" b="1">
          <a:solidFill>
            <a:schemeClr val="tx2"/>
          </a:solidFill>
          <a:latin typeface="Arial" charset="0"/>
        </a:defRPr>
      </a:lvl5pPr>
      <a:lvl6pPr marL="457200" algn="l" rtl="0" eaLnBrk="1" fontAlgn="base" hangingPunct="1">
        <a:lnSpc>
          <a:spcPct val="95000"/>
        </a:lnSpc>
        <a:spcBef>
          <a:spcPct val="0"/>
        </a:spcBef>
        <a:spcAft>
          <a:spcPct val="0"/>
        </a:spcAft>
        <a:defRPr sz="2800" b="1">
          <a:solidFill>
            <a:schemeClr val="tx2"/>
          </a:solidFill>
          <a:latin typeface="Arial" charset="0"/>
        </a:defRPr>
      </a:lvl6pPr>
      <a:lvl7pPr marL="914400" algn="l" rtl="0" eaLnBrk="1" fontAlgn="base" hangingPunct="1">
        <a:lnSpc>
          <a:spcPct val="95000"/>
        </a:lnSpc>
        <a:spcBef>
          <a:spcPct val="0"/>
        </a:spcBef>
        <a:spcAft>
          <a:spcPct val="0"/>
        </a:spcAft>
        <a:defRPr sz="2800" b="1">
          <a:solidFill>
            <a:schemeClr val="tx2"/>
          </a:solidFill>
          <a:latin typeface="Arial" charset="0"/>
        </a:defRPr>
      </a:lvl7pPr>
      <a:lvl8pPr marL="1371600" algn="l" rtl="0" eaLnBrk="1" fontAlgn="base" hangingPunct="1">
        <a:lnSpc>
          <a:spcPct val="95000"/>
        </a:lnSpc>
        <a:spcBef>
          <a:spcPct val="0"/>
        </a:spcBef>
        <a:spcAft>
          <a:spcPct val="0"/>
        </a:spcAft>
        <a:defRPr sz="2800" b="1">
          <a:solidFill>
            <a:schemeClr val="tx2"/>
          </a:solidFill>
          <a:latin typeface="Arial" charset="0"/>
        </a:defRPr>
      </a:lvl8pPr>
      <a:lvl9pPr marL="1828800" algn="l" rtl="0" eaLnBrk="1" fontAlgn="base" hangingPunct="1">
        <a:lnSpc>
          <a:spcPct val="95000"/>
        </a:lnSpc>
        <a:spcBef>
          <a:spcPct val="0"/>
        </a:spcBef>
        <a:spcAft>
          <a:spcPct val="0"/>
        </a:spcAft>
        <a:defRPr sz="2800" b="1">
          <a:solidFill>
            <a:schemeClr val="tx2"/>
          </a:solidFill>
          <a:latin typeface="Arial" charset="0"/>
        </a:defRPr>
      </a:lvl9pPr>
    </p:titleStyle>
    <p:bodyStyle>
      <a:lvl1pPr marL="231775" indent="-231775" algn="l" rtl="0" eaLnBrk="1" fontAlgn="base" hangingPunct="1">
        <a:lnSpc>
          <a:spcPct val="100000"/>
        </a:lnSpc>
        <a:spcBef>
          <a:spcPct val="0"/>
        </a:spcBef>
        <a:spcAft>
          <a:spcPts val="600"/>
        </a:spcAft>
        <a:buClr>
          <a:schemeClr val="bg1"/>
        </a:buClr>
        <a:buSzPct val="80000"/>
        <a:buFont typeface="Wingdings" panose="05000000000000000000" pitchFamily="2" charset="2"/>
        <a:buChar char="§"/>
        <a:defRPr sz="3200">
          <a:solidFill>
            <a:schemeClr val="bg1"/>
          </a:solidFill>
          <a:latin typeface="+mn-lt"/>
          <a:ea typeface="+mn-ea"/>
          <a:cs typeface="+mn-cs"/>
        </a:defRPr>
      </a:lvl1pPr>
      <a:lvl2pPr marL="566738" indent="-279400" algn="l" rtl="0" eaLnBrk="1" fontAlgn="base" hangingPunct="1">
        <a:lnSpc>
          <a:spcPct val="100000"/>
        </a:lnSpc>
        <a:spcBef>
          <a:spcPct val="0"/>
        </a:spcBef>
        <a:spcAft>
          <a:spcPts val="600"/>
        </a:spcAft>
        <a:buClr>
          <a:schemeClr val="bg1"/>
        </a:buClr>
        <a:buSzPct val="80000"/>
        <a:buChar char="–"/>
        <a:defRPr sz="2800">
          <a:solidFill>
            <a:schemeClr val="bg1"/>
          </a:solidFill>
          <a:latin typeface="+mn-lt"/>
        </a:defRPr>
      </a:lvl2pPr>
      <a:lvl3pPr marL="855663" indent="-223838" algn="l" rtl="0" eaLnBrk="1" fontAlgn="base" hangingPunct="1">
        <a:lnSpc>
          <a:spcPct val="100000"/>
        </a:lnSpc>
        <a:spcBef>
          <a:spcPct val="0"/>
        </a:spcBef>
        <a:spcAft>
          <a:spcPts val="600"/>
        </a:spcAft>
        <a:buClr>
          <a:schemeClr val="bg1"/>
        </a:buClr>
        <a:buSzPct val="80000"/>
        <a:buFont typeface="Wingdings" panose="05000000000000000000" pitchFamily="2" charset="2"/>
        <a:buChar char="§"/>
        <a:defRPr sz="2800">
          <a:solidFill>
            <a:schemeClr val="bg1"/>
          </a:solidFill>
          <a:latin typeface="+mn-lt"/>
        </a:defRPr>
      </a:lvl3pPr>
      <a:lvl4pPr marL="1262063" indent="-288925" algn="l" rtl="0" eaLnBrk="1" fontAlgn="base" hangingPunct="1">
        <a:lnSpc>
          <a:spcPct val="100000"/>
        </a:lnSpc>
        <a:spcBef>
          <a:spcPct val="0"/>
        </a:spcBef>
        <a:spcAft>
          <a:spcPts val="600"/>
        </a:spcAft>
        <a:buClr>
          <a:schemeClr val="bg1"/>
        </a:buClr>
        <a:buSzPct val="80000"/>
        <a:buChar char="–"/>
        <a:defRPr sz="2800">
          <a:solidFill>
            <a:schemeClr val="bg1"/>
          </a:solidFill>
          <a:latin typeface="+mn-lt"/>
        </a:defRPr>
      </a:lvl4pPr>
      <a:lvl5pPr marL="1538288" indent="-225425" algn="l" rtl="0" eaLnBrk="1" fontAlgn="base" hangingPunct="1">
        <a:lnSpc>
          <a:spcPct val="100000"/>
        </a:lnSpc>
        <a:spcBef>
          <a:spcPct val="0"/>
        </a:spcBef>
        <a:spcAft>
          <a:spcPts val="600"/>
        </a:spcAft>
        <a:buClr>
          <a:schemeClr val="bg1"/>
        </a:buClr>
        <a:buSzPct val="80000"/>
        <a:buFont typeface="Wingdings" panose="05000000000000000000" pitchFamily="2" charset="2"/>
        <a:buChar char="§"/>
        <a:defRPr sz="2800">
          <a:solidFill>
            <a:schemeClr val="bg1"/>
          </a:solidFill>
          <a:latin typeface="+mn-lt"/>
        </a:defRPr>
      </a:lvl5pPr>
      <a:lvl6pPr marL="1944688" indent="-174625" algn="l" rtl="0" eaLnBrk="1" fontAlgn="base" hangingPunct="1">
        <a:lnSpc>
          <a:spcPct val="95000"/>
        </a:lnSpc>
        <a:spcBef>
          <a:spcPct val="0"/>
        </a:spcBef>
        <a:spcAft>
          <a:spcPct val="25000"/>
        </a:spcAft>
        <a:buChar char="•"/>
        <a:defRPr sz="2400">
          <a:solidFill>
            <a:srgbClr val="000000"/>
          </a:solidFill>
          <a:latin typeface="+mn-lt"/>
        </a:defRPr>
      </a:lvl6pPr>
      <a:lvl7pPr marL="2401888" indent="-174625" algn="l" rtl="0" eaLnBrk="1" fontAlgn="base" hangingPunct="1">
        <a:lnSpc>
          <a:spcPct val="95000"/>
        </a:lnSpc>
        <a:spcBef>
          <a:spcPct val="0"/>
        </a:spcBef>
        <a:spcAft>
          <a:spcPct val="25000"/>
        </a:spcAft>
        <a:buChar char="•"/>
        <a:defRPr sz="2400">
          <a:solidFill>
            <a:srgbClr val="000000"/>
          </a:solidFill>
          <a:latin typeface="+mn-lt"/>
        </a:defRPr>
      </a:lvl7pPr>
      <a:lvl8pPr marL="2859088" indent="-174625" algn="l" rtl="0" eaLnBrk="1" fontAlgn="base" hangingPunct="1">
        <a:lnSpc>
          <a:spcPct val="95000"/>
        </a:lnSpc>
        <a:spcBef>
          <a:spcPct val="0"/>
        </a:spcBef>
        <a:spcAft>
          <a:spcPct val="25000"/>
        </a:spcAft>
        <a:buChar char="•"/>
        <a:defRPr sz="2400">
          <a:solidFill>
            <a:srgbClr val="000000"/>
          </a:solidFill>
          <a:latin typeface="+mn-lt"/>
        </a:defRPr>
      </a:lvl8pPr>
      <a:lvl9pPr marL="3316288" indent="-174625" algn="l" rtl="0" eaLnBrk="1" fontAlgn="base" hangingPunct="1">
        <a:lnSpc>
          <a:spcPct val="95000"/>
        </a:lnSpc>
        <a:spcBef>
          <a:spcPct val="0"/>
        </a:spcBef>
        <a:spcAft>
          <a:spcPct val="25000"/>
        </a:spcAft>
        <a:buChar char="•"/>
        <a:defRPr sz="2400">
          <a:solidFill>
            <a:srgbClr val="000000"/>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jpeg"/></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lfenergyarchitecturemodel" TargetMode="External"/><Relationship Id="rId2" Type="http://schemas.openxmlformats.org/officeDocument/2006/relationships/notesSlide" Target="../notesSlides/notesSlide12.xml"/><Relationship Id="rId1" Type="http://schemas.openxmlformats.org/officeDocument/2006/relationships/slideLayout" Target="../slideLayouts/slideLayout8.xml"/><Relationship Id="rId4" Type="http://schemas.openxmlformats.org/officeDocument/2006/relationships/hyperlink" Target="https://lfenergy.slack.com/archives/C03A1U5APPA" TargetMode="External"/></Relationships>
</file>

<file path=ppt/slides/_rels/slide1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xml"/><Relationship Id="rId1" Type="http://schemas.openxmlformats.org/officeDocument/2006/relationships/slideLayout" Target="../slideLayouts/slideLayout8.xml"/><Relationship Id="rId4" Type="http://schemas.openxmlformats.org/officeDocument/2006/relationships/comments" Target="../comments/comment2.xml"/></Relationships>
</file>

<file path=ppt/slides/_rels/slide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A59D4D7C-1054-494E-81DC-16E2C3FF4D7D}"/>
              </a:ext>
            </a:extLst>
          </p:cNvPr>
          <p:cNvSpPr/>
          <p:nvPr/>
        </p:nvSpPr>
        <p:spPr bwMode="auto">
          <a:xfrm>
            <a:off x="6583678" y="-1"/>
            <a:ext cx="5425032" cy="6849687"/>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0" fontAlgn="base" latinLnBrk="0" hangingPunct="0">
              <a:lnSpc>
                <a:spcPct val="100000"/>
              </a:lnSpc>
              <a:spcBef>
                <a:spcPts val="0"/>
              </a:spcBef>
              <a:spcAft>
                <a:spcPct val="0"/>
              </a:spcAft>
              <a:buClrTx/>
              <a:buSzTx/>
              <a:buFontTx/>
              <a:buNone/>
              <a:tabLst/>
            </a:pPr>
            <a:endParaRPr kumimoji="0" lang="en-US" sz="1800" b="0" i="0" u="none" strike="noStrike" cap="none" normalizeH="0" baseline="0" dirty="0">
              <a:ln>
                <a:noFill/>
              </a:ln>
              <a:solidFill>
                <a:schemeClr val="tx1"/>
              </a:solidFill>
              <a:effectLst/>
              <a:latin typeface="+mn-lt"/>
            </a:endParaRPr>
          </a:p>
        </p:txBody>
      </p:sp>
      <p:sp>
        <p:nvSpPr>
          <p:cNvPr id="24" name="Subtitle 23">
            <a:extLst>
              <a:ext uri="{FF2B5EF4-FFF2-40B4-BE49-F238E27FC236}">
                <a16:creationId xmlns:a16="http://schemas.microsoft.com/office/drawing/2014/main" id="{A22E2BD5-EDB4-426F-B350-40D990D93C4E}"/>
              </a:ext>
            </a:extLst>
          </p:cNvPr>
          <p:cNvSpPr>
            <a:spLocks noGrp="1"/>
          </p:cNvSpPr>
          <p:nvPr>
            <p:ph type="subTitle" sz="quarter" idx="1"/>
          </p:nvPr>
        </p:nvSpPr>
        <p:spPr>
          <a:xfrm>
            <a:off x="425588" y="3035778"/>
            <a:ext cx="6217920" cy="1920240"/>
          </a:xfrm>
        </p:spPr>
        <p:txBody>
          <a:bodyPr/>
          <a:lstStyle/>
          <a:p>
            <a:r>
              <a:rPr lang="en-US" dirty="0"/>
              <a:t>Sean Crimmins, EPRI</a:t>
            </a:r>
          </a:p>
          <a:p>
            <a:r>
              <a:rPr lang="en-US" dirty="0"/>
              <a:t>Laura Crowley, EPRI</a:t>
            </a:r>
          </a:p>
          <a:p>
            <a:r>
              <a:rPr lang="en-US" dirty="0"/>
              <a:t>Jonas van den Bogaard, </a:t>
            </a:r>
            <a:r>
              <a:rPr lang="en-US" dirty="0" err="1"/>
              <a:t>Alliander</a:t>
            </a:r>
            <a:endParaRPr lang="en-US" dirty="0"/>
          </a:p>
          <a:p>
            <a:r>
              <a:rPr lang="en-US" dirty="0"/>
              <a:t>Benoit </a:t>
            </a:r>
            <a:r>
              <a:rPr lang="en-US" dirty="0" err="1"/>
              <a:t>Jeanson</a:t>
            </a:r>
            <a:r>
              <a:rPr lang="en-US" dirty="0"/>
              <a:t>, RTE</a:t>
            </a:r>
          </a:p>
        </p:txBody>
      </p:sp>
      <p:sp>
        <p:nvSpPr>
          <p:cNvPr id="23" name="Title 22">
            <a:extLst>
              <a:ext uri="{FF2B5EF4-FFF2-40B4-BE49-F238E27FC236}">
                <a16:creationId xmlns:a16="http://schemas.microsoft.com/office/drawing/2014/main" id="{54869F1E-BE15-42AA-AA2A-8EDCE56D6386}"/>
              </a:ext>
            </a:extLst>
          </p:cNvPr>
          <p:cNvSpPr>
            <a:spLocks noGrp="1"/>
          </p:cNvSpPr>
          <p:nvPr>
            <p:ph type="ctrTitle" sz="quarter"/>
          </p:nvPr>
        </p:nvSpPr>
        <p:spPr>
          <a:xfrm>
            <a:off x="332299" y="226947"/>
            <a:ext cx="11526383" cy="1784354"/>
          </a:xfrm>
        </p:spPr>
        <p:txBody>
          <a:bodyPr>
            <a:normAutofit/>
          </a:bodyPr>
          <a:lstStyle/>
          <a:p>
            <a:r>
              <a:rPr lang="en-US" dirty="0"/>
              <a:t>A functional reference architecture to accelerate open-source development of power system applications</a:t>
            </a:r>
          </a:p>
        </p:txBody>
      </p:sp>
      <p:sp>
        <p:nvSpPr>
          <p:cNvPr id="25" name="Text Placeholder 24">
            <a:extLst>
              <a:ext uri="{FF2B5EF4-FFF2-40B4-BE49-F238E27FC236}">
                <a16:creationId xmlns:a16="http://schemas.microsoft.com/office/drawing/2014/main" id="{53C22640-2E3C-4C7D-A6A6-801CB663CB91}"/>
              </a:ext>
            </a:extLst>
          </p:cNvPr>
          <p:cNvSpPr>
            <a:spLocks noGrp="1"/>
          </p:cNvSpPr>
          <p:nvPr>
            <p:ph type="body" sz="quarter" idx="10"/>
          </p:nvPr>
        </p:nvSpPr>
        <p:spPr>
          <a:xfrm>
            <a:off x="365758" y="2015967"/>
            <a:ext cx="6217920" cy="914400"/>
          </a:xfrm>
        </p:spPr>
        <p:txBody>
          <a:bodyPr/>
          <a:lstStyle/>
          <a:p>
            <a:r>
              <a:rPr lang="en-US" dirty="0"/>
              <a:t>LF Energy FAWG Meeting</a:t>
            </a:r>
          </a:p>
          <a:p>
            <a:r>
              <a:rPr lang="en-US" b="0" dirty="0"/>
              <a:t>25 April 2022</a:t>
            </a:r>
          </a:p>
        </p:txBody>
      </p:sp>
      <p:pic>
        <p:nvPicPr>
          <p:cNvPr id="1026" name="Picture 2" descr="RWTH Aachen University | Forcepoint">
            <a:extLst>
              <a:ext uri="{FF2B5EF4-FFF2-40B4-BE49-F238E27FC236}">
                <a16:creationId xmlns:a16="http://schemas.microsoft.com/office/drawing/2014/main" id="{A02E292A-E01A-4653-BCA4-CE989E447C8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798" t="31664" r="17330" b="29366"/>
          <a:stretch/>
        </p:blipFill>
        <p:spPr bwMode="auto">
          <a:xfrm>
            <a:off x="8748421" y="2648995"/>
            <a:ext cx="3002158" cy="91876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lliander - Crunchbase Company Profile &amp; Funding">
            <a:extLst>
              <a:ext uri="{FF2B5EF4-FFF2-40B4-BE49-F238E27FC236}">
                <a16:creationId xmlns:a16="http://schemas.microsoft.com/office/drawing/2014/main" id="{C90CD2CE-0A89-45E6-9ABB-D2DF391D8C4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653" t="30958" r="4359" b="30642"/>
          <a:stretch/>
        </p:blipFill>
        <p:spPr bwMode="auto">
          <a:xfrm>
            <a:off x="6105489" y="2731019"/>
            <a:ext cx="2160322" cy="92186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TenneT - TenneT">
            <a:extLst>
              <a:ext uri="{FF2B5EF4-FFF2-40B4-BE49-F238E27FC236}">
                <a16:creationId xmlns:a16="http://schemas.microsoft.com/office/drawing/2014/main" id="{D1C256AB-89E7-4F4D-A1DB-AD6C8270EE7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84588" y="5513297"/>
            <a:ext cx="2929825" cy="58246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Réseau de Transport d'Électricité - Wikipedia">
            <a:extLst>
              <a:ext uri="{FF2B5EF4-FFF2-40B4-BE49-F238E27FC236}">
                <a16:creationId xmlns:a16="http://schemas.microsoft.com/office/drawing/2014/main" id="{DC22693A-651A-48FB-BC3A-CF12B53287B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597241" y="3816379"/>
            <a:ext cx="1349433" cy="134943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70AC9ECC-BCC8-4540-AC0F-C04562858916}"/>
              </a:ext>
            </a:extLst>
          </p:cNvPr>
          <p:cNvPicPr>
            <a:picLocks noChangeAspect="1"/>
          </p:cNvPicPr>
          <p:nvPr/>
        </p:nvPicPr>
        <p:blipFill>
          <a:blip r:embed="rId7"/>
          <a:stretch>
            <a:fillRect/>
          </a:stretch>
        </p:blipFill>
        <p:spPr>
          <a:xfrm>
            <a:off x="6041536" y="4041958"/>
            <a:ext cx="2160322" cy="2044332"/>
          </a:xfrm>
          <a:prstGeom prst="rect">
            <a:avLst/>
          </a:prstGeom>
        </p:spPr>
      </p:pic>
      <p:pic>
        <p:nvPicPr>
          <p:cNvPr id="11" name="Afbeelding 10">
            <a:extLst>
              <a:ext uri="{FF2B5EF4-FFF2-40B4-BE49-F238E27FC236}">
                <a16:creationId xmlns:a16="http://schemas.microsoft.com/office/drawing/2014/main" id="{277C2C9F-8FEE-489B-A653-617B92EC9F44}"/>
              </a:ext>
            </a:extLst>
          </p:cNvPr>
          <p:cNvPicPr>
            <a:picLocks noChangeAspect="1"/>
          </p:cNvPicPr>
          <p:nvPr/>
        </p:nvPicPr>
        <p:blipFill>
          <a:blip r:embed="rId8"/>
          <a:stretch>
            <a:fillRect/>
          </a:stretch>
        </p:blipFill>
        <p:spPr>
          <a:xfrm>
            <a:off x="6756794" y="1790417"/>
            <a:ext cx="4349785" cy="682750"/>
          </a:xfrm>
          <a:prstGeom prst="rect">
            <a:avLst/>
          </a:prstGeom>
        </p:spPr>
      </p:pic>
    </p:spTree>
    <p:extLst>
      <p:ext uri="{BB962C8B-B14F-4D97-AF65-F5344CB8AC3E}">
        <p14:creationId xmlns:p14="http://schemas.microsoft.com/office/powerpoint/2010/main" val="27485773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AADB45-1119-4BF7-8F7B-1102EDD9152F}"/>
              </a:ext>
            </a:extLst>
          </p:cNvPr>
          <p:cNvSpPr>
            <a:spLocks noGrp="1"/>
          </p:cNvSpPr>
          <p:nvPr>
            <p:ph type="title"/>
          </p:nvPr>
        </p:nvSpPr>
        <p:spPr/>
        <p:txBody>
          <a:bodyPr/>
          <a:lstStyle/>
          <a:p>
            <a:r>
              <a:rPr lang="en-US" dirty="0"/>
              <a:t>Contingency Analysis – a closer look</a:t>
            </a:r>
          </a:p>
        </p:txBody>
      </p:sp>
      <p:sp>
        <p:nvSpPr>
          <p:cNvPr id="7" name="Rectangle 6">
            <a:extLst>
              <a:ext uri="{FF2B5EF4-FFF2-40B4-BE49-F238E27FC236}">
                <a16:creationId xmlns:a16="http://schemas.microsoft.com/office/drawing/2014/main" id="{D9E8BFFD-5252-4EBC-8B6E-F6D6C78B1FF4}"/>
              </a:ext>
            </a:extLst>
          </p:cNvPr>
          <p:cNvSpPr/>
          <p:nvPr/>
        </p:nvSpPr>
        <p:spPr>
          <a:xfrm>
            <a:off x="1574522" y="6277796"/>
            <a:ext cx="9334372" cy="276999"/>
          </a:xfrm>
          <a:prstGeom prst="rect">
            <a:avLst/>
          </a:prstGeom>
        </p:spPr>
        <p:txBody>
          <a:bodyPr wrap="square" lIns="91440" tIns="45720" rIns="91440" bIns="45720" anchor="t">
            <a:spAutoFit/>
          </a:bodyPr>
          <a:lstStyle/>
          <a:p>
            <a:endParaRPr lang="sv-SE" sz="1200" u="sng" dirty="0">
              <a:cs typeface="Arial"/>
            </a:endParaRPr>
          </a:p>
        </p:txBody>
      </p:sp>
      <p:pic>
        <p:nvPicPr>
          <p:cNvPr id="4" name="Picture 3">
            <a:extLst>
              <a:ext uri="{FF2B5EF4-FFF2-40B4-BE49-F238E27FC236}">
                <a16:creationId xmlns:a16="http://schemas.microsoft.com/office/drawing/2014/main" id="{24A7EE16-81FC-47DA-AF3B-9ED60439AB0A}"/>
              </a:ext>
            </a:extLst>
          </p:cNvPr>
          <p:cNvPicPr>
            <a:picLocks noChangeAspect="1"/>
          </p:cNvPicPr>
          <p:nvPr/>
        </p:nvPicPr>
        <p:blipFill rotWithShape="1">
          <a:blip r:embed="rId3"/>
          <a:srcRect l="1572" t="4033" r="41218" b="63586"/>
          <a:stretch/>
        </p:blipFill>
        <p:spPr>
          <a:xfrm>
            <a:off x="1579981" y="1043561"/>
            <a:ext cx="9089787" cy="4313562"/>
          </a:xfrm>
          <a:prstGeom prst="rect">
            <a:avLst/>
          </a:prstGeom>
        </p:spPr>
      </p:pic>
    </p:spTree>
    <p:extLst>
      <p:ext uri="{BB962C8B-B14F-4D97-AF65-F5344CB8AC3E}">
        <p14:creationId xmlns:p14="http://schemas.microsoft.com/office/powerpoint/2010/main" val="10398135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D3862-1319-48FD-A762-1CD84A0A9CEC}"/>
              </a:ext>
            </a:extLst>
          </p:cNvPr>
          <p:cNvSpPr>
            <a:spLocks noGrp="1"/>
          </p:cNvSpPr>
          <p:nvPr>
            <p:ph type="title"/>
          </p:nvPr>
        </p:nvSpPr>
        <p:spPr/>
        <p:txBody>
          <a:bodyPr/>
          <a:lstStyle/>
          <a:p>
            <a:r>
              <a:rPr lang="en-US" dirty="0"/>
              <a:t>Model demo</a:t>
            </a:r>
          </a:p>
        </p:txBody>
      </p:sp>
      <p:sp>
        <p:nvSpPr>
          <p:cNvPr id="3" name="Content Placeholder 2">
            <a:extLst>
              <a:ext uri="{FF2B5EF4-FFF2-40B4-BE49-F238E27FC236}">
                <a16:creationId xmlns:a16="http://schemas.microsoft.com/office/drawing/2014/main" id="{D78719D1-811B-46E7-BD7C-21DCE564836E}"/>
              </a:ext>
            </a:extLst>
          </p:cNvPr>
          <p:cNvSpPr>
            <a:spLocks noGrp="1"/>
          </p:cNvSpPr>
          <p:nvPr>
            <p:ph idx="1"/>
          </p:nvPr>
        </p:nvSpPr>
        <p:spPr>
          <a:xfrm>
            <a:off x="365760" y="1005840"/>
            <a:ext cx="11430000" cy="5394960"/>
          </a:xfrm>
        </p:spPr>
        <p:txBody>
          <a:bodyPr/>
          <a:lstStyle/>
          <a:p>
            <a:pPr lvl="1"/>
            <a:r>
              <a:rPr lang="en-US" dirty="0"/>
              <a:t>Metamodel</a:t>
            </a:r>
          </a:p>
          <a:p>
            <a:pPr lvl="1"/>
            <a:r>
              <a:rPr lang="en-US" dirty="0"/>
              <a:t>Generic reference architecture</a:t>
            </a:r>
          </a:p>
          <a:p>
            <a:pPr lvl="1"/>
            <a:r>
              <a:rPr lang="en-US" dirty="0"/>
              <a:t>LF Energy projects views:</a:t>
            </a:r>
          </a:p>
          <a:p>
            <a:pPr lvl="2"/>
            <a:r>
              <a:rPr lang="en-US" dirty="0" err="1"/>
              <a:t>PowSyBl</a:t>
            </a:r>
            <a:endParaRPr lang="en-US" dirty="0"/>
          </a:p>
          <a:p>
            <a:pPr lvl="2"/>
            <a:r>
              <a:rPr lang="en-US" dirty="0"/>
              <a:t>SOGNO</a:t>
            </a:r>
          </a:p>
          <a:p>
            <a:pPr lvl="2"/>
            <a:r>
              <a:rPr lang="en-US" dirty="0" err="1"/>
              <a:t>OpenSTEF</a:t>
            </a:r>
            <a:endParaRPr lang="en-US" dirty="0"/>
          </a:p>
          <a:p>
            <a:pPr lvl="1"/>
            <a:r>
              <a:rPr lang="en-US" dirty="0"/>
              <a:t>Collaborative modelling with Archi and GitHub</a:t>
            </a:r>
          </a:p>
        </p:txBody>
      </p:sp>
      <p:sp>
        <p:nvSpPr>
          <p:cNvPr id="4" name="Rectangle 3">
            <a:extLst>
              <a:ext uri="{FF2B5EF4-FFF2-40B4-BE49-F238E27FC236}">
                <a16:creationId xmlns:a16="http://schemas.microsoft.com/office/drawing/2014/main" id="{4F282348-E8AD-4374-A327-99CB38808894}"/>
              </a:ext>
            </a:extLst>
          </p:cNvPr>
          <p:cNvSpPr/>
          <p:nvPr/>
        </p:nvSpPr>
        <p:spPr bwMode="auto">
          <a:xfrm>
            <a:off x="8634153" y="457200"/>
            <a:ext cx="3192087" cy="2070186"/>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0" fontAlgn="base" latinLnBrk="0" hangingPunct="0">
              <a:lnSpc>
                <a:spcPct val="100000"/>
              </a:lnSpc>
              <a:spcBef>
                <a:spcPts val="0"/>
              </a:spcBef>
              <a:spcAft>
                <a:spcPct val="0"/>
              </a:spcAft>
              <a:buClrTx/>
              <a:buSzTx/>
              <a:buFontTx/>
              <a:buNone/>
              <a:tabLst/>
            </a:pPr>
            <a:r>
              <a:rPr lang="en-US" sz="2400" dirty="0">
                <a:cs typeface="Calibri"/>
              </a:rPr>
              <a:t>All models are </a:t>
            </a:r>
            <a:r>
              <a:rPr lang="en-US" sz="2400" dirty="0" err="1">
                <a:cs typeface="Calibri"/>
              </a:rPr>
              <a:t>licenced</a:t>
            </a:r>
            <a:r>
              <a:rPr lang="en-US" sz="2400" dirty="0">
                <a:cs typeface="Calibri"/>
              </a:rPr>
              <a:t> under Creative Commons Attribution 4.0 International License</a:t>
            </a:r>
            <a:endParaRPr kumimoji="0" lang="en-US" sz="1200" b="0" i="0" u="none" strike="noStrike" cap="none" normalizeH="0" baseline="0" dirty="0">
              <a:ln>
                <a:noFill/>
              </a:ln>
              <a:solidFill>
                <a:schemeClr val="tx1"/>
              </a:solidFill>
              <a:effectLst/>
              <a:latin typeface="+mn-lt"/>
            </a:endParaRPr>
          </a:p>
        </p:txBody>
      </p:sp>
    </p:spTree>
    <p:extLst>
      <p:ext uri="{BB962C8B-B14F-4D97-AF65-F5344CB8AC3E}">
        <p14:creationId xmlns:p14="http://schemas.microsoft.com/office/powerpoint/2010/main" val="23851900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6A1898-9EE8-46FF-85B0-A0FB290231D6}"/>
              </a:ext>
            </a:extLst>
          </p:cNvPr>
          <p:cNvSpPr>
            <a:spLocks noGrp="1"/>
          </p:cNvSpPr>
          <p:nvPr>
            <p:ph type="title"/>
          </p:nvPr>
        </p:nvSpPr>
        <p:spPr/>
        <p:txBody>
          <a:bodyPr/>
          <a:lstStyle/>
          <a:p>
            <a:r>
              <a:rPr lang="en-US" dirty="0"/>
              <a:t>Next Steps</a:t>
            </a:r>
          </a:p>
        </p:txBody>
      </p:sp>
      <p:sp>
        <p:nvSpPr>
          <p:cNvPr id="3" name="Content Placeholder 2">
            <a:extLst>
              <a:ext uri="{FF2B5EF4-FFF2-40B4-BE49-F238E27FC236}">
                <a16:creationId xmlns:a16="http://schemas.microsoft.com/office/drawing/2014/main" id="{01317CF5-C1A4-43F3-88F3-F05F2B76A826}"/>
              </a:ext>
            </a:extLst>
          </p:cNvPr>
          <p:cNvSpPr>
            <a:spLocks noGrp="1"/>
          </p:cNvSpPr>
          <p:nvPr>
            <p:ph idx="1"/>
          </p:nvPr>
        </p:nvSpPr>
        <p:spPr/>
        <p:txBody>
          <a:bodyPr/>
          <a:lstStyle/>
          <a:p>
            <a:pPr marL="89852">
              <a:buClr>
                <a:srgbClr val="595959"/>
              </a:buClr>
            </a:pPr>
            <a:r>
              <a:rPr lang="en-US" dirty="0">
                <a:cs typeface="Calibri"/>
              </a:rPr>
              <a:t>Is this collaborative approach useful?</a:t>
            </a:r>
          </a:p>
          <a:p>
            <a:pPr marL="89852">
              <a:buClr>
                <a:srgbClr val="595959"/>
              </a:buClr>
            </a:pPr>
            <a:r>
              <a:rPr lang="en-US" dirty="0">
                <a:cs typeface="Calibri"/>
              </a:rPr>
              <a:t>Who wants to be involved?</a:t>
            </a:r>
          </a:p>
          <a:p>
            <a:pPr marL="89852">
              <a:buClr>
                <a:srgbClr val="595959"/>
              </a:buClr>
            </a:pPr>
            <a:r>
              <a:rPr lang="en-US" dirty="0">
                <a:cs typeface="Calibri"/>
              </a:rPr>
              <a:t>What are the most critical domains?</a:t>
            </a:r>
          </a:p>
          <a:p>
            <a:pPr marL="89852">
              <a:buClr>
                <a:srgbClr val="595959"/>
              </a:buClr>
            </a:pPr>
            <a:r>
              <a:rPr lang="en-US" dirty="0">
                <a:cs typeface="Calibri"/>
              </a:rPr>
              <a:t>Extend the reference architecture to demonstrate technical services (e.g., messaging, gateway, ESB)</a:t>
            </a:r>
          </a:p>
          <a:p>
            <a:pPr marL="89852">
              <a:buClr>
                <a:srgbClr val="595959"/>
              </a:buClr>
            </a:pPr>
            <a:r>
              <a:rPr lang="en-US" dirty="0">
                <a:cs typeface="Calibri"/>
              </a:rPr>
              <a:t>Present at the TAC</a:t>
            </a:r>
          </a:p>
        </p:txBody>
      </p:sp>
      <p:sp>
        <p:nvSpPr>
          <p:cNvPr id="4" name="Rectangle 3">
            <a:extLst>
              <a:ext uri="{FF2B5EF4-FFF2-40B4-BE49-F238E27FC236}">
                <a16:creationId xmlns:a16="http://schemas.microsoft.com/office/drawing/2014/main" id="{99ED66A4-F3E5-4E14-AB6A-FE4D5A11D887}"/>
              </a:ext>
            </a:extLst>
          </p:cNvPr>
          <p:cNvSpPr/>
          <p:nvPr/>
        </p:nvSpPr>
        <p:spPr bwMode="auto">
          <a:xfrm>
            <a:off x="7764086" y="548323"/>
            <a:ext cx="3192087" cy="2070186"/>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0" fontAlgn="base" latinLnBrk="0" hangingPunct="0">
              <a:lnSpc>
                <a:spcPct val="100000"/>
              </a:lnSpc>
              <a:spcBef>
                <a:spcPts val="0"/>
              </a:spcBef>
              <a:spcAft>
                <a:spcPct val="0"/>
              </a:spcAft>
              <a:buClrTx/>
              <a:buSzTx/>
              <a:buFontTx/>
              <a:buNone/>
              <a:tabLst/>
            </a:pPr>
            <a:r>
              <a:rPr lang="en-US" sz="2400" dirty="0">
                <a:cs typeface="Calibri"/>
              </a:rPr>
              <a:t>We have modelled 3 LFEnergy projects; </a:t>
            </a:r>
            <a:r>
              <a:rPr lang="en-US" sz="2400" dirty="0" err="1">
                <a:cs typeface="Calibri"/>
              </a:rPr>
              <a:t>PowSyBl</a:t>
            </a:r>
            <a:r>
              <a:rPr lang="en-US" sz="2400" dirty="0">
                <a:cs typeface="Calibri"/>
              </a:rPr>
              <a:t>, SOGNO, </a:t>
            </a:r>
            <a:r>
              <a:rPr lang="en-US" sz="2400" dirty="0" err="1">
                <a:cs typeface="Calibri"/>
              </a:rPr>
              <a:t>OpenSTEF</a:t>
            </a:r>
            <a:endParaRPr kumimoji="0" lang="en-US" sz="1200" b="0" i="0" u="none" strike="noStrike" cap="none" normalizeH="0" baseline="0" dirty="0">
              <a:ln>
                <a:noFill/>
              </a:ln>
              <a:solidFill>
                <a:schemeClr val="tx1"/>
              </a:solidFill>
              <a:effectLst/>
              <a:latin typeface="+mn-lt"/>
            </a:endParaRPr>
          </a:p>
        </p:txBody>
      </p:sp>
      <p:sp>
        <p:nvSpPr>
          <p:cNvPr id="7" name="Rectangle 6">
            <a:extLst>
              <a:ext uri="{FF2B5EF4-FFF2-40B4-BE49-F238E27FC236}">
                <a16:creationId xmlns:a16="http://schemas.microsoft.com/office/drawing/2014/main" id="{FCEFB6BE-27B8-4C0A-94F1-FBD495E217AA}"/>
              </a:ext>
            </a:extLst>
          </p:cNvPr>
          <p:cNvSpPr/>
          <p:nvPr/>
        </p:nvSpPr>
        <p:spPr bwMode="auto">
          <a:xfrm>
            <a:off x="1655619" y="4438997"/>
            <a:ext cx="8880762" cy="1548938"/>
          </a:xfrm>
          <a:prstGeom prst="rect">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0" fontAlgn="base" latinLnBrk="0" hangingPunct="0">
              <a:lnSpc>
                <a:spcPct val="100000"/>
              </a:lnSpc>
              <a:spcBef>
                <a:spcPts val="0"/>
              </a:spcBef>
              <a:spcAft>
                <a:spcPct val="0"/>
              </a:spcAft>
              <a:buClrTx/>
              <a:buSzTx/>
              <a:buFontTx/>
              <a:buNone/>
              <a:tabLst/>
            </a:pPr>
            <a:r>
              <a:rPr lang="en-US" sz="2400" dirty="0">
                <a:cs typeface="Calibri"/>
              </a:rPr>
              <a:t>GitHub: </a:t>
            </a:r>
            <a:r>
              <a:rPr lang="en-US" sz="2400" dirty="0">
                <a:cs typeface="Calibri"/>
                <a:hlinkClick r:id="rId3"/>
              </a:rPr>
              <a:t>https://github.com/lfenergyarchitecturemodel</a:t>
            </a:r>
            <a:endParaRPr lang="en-US" sz="2400" dirty="0">
              <a:cs typeface="Calibri"/>
            </a:endParaRPr>
          </a:p>
          <a:p>
            <a:pPr marR="0" algn="ctr" defTabSz="914400" rtl="0" eaLnBrk="0" fontAlgn="base" latinLnBrk="0" hangingPunct="0">
              <a:lnSpc>
                <a:spcPct val="100000"/>
              </a:lnSpc>
              <a:spcBef>
                <a:spcPts val="0"/>
              </a:spcBef>
              <a:spcAft>
                <a:spcPct val="0"/>
              </a:spcAft>
              <a:buClrTx/>
              <a:buSzTx/>
              <a:buFontTx/>
              <a:buNone/>
              <a:tabLst/>
            </a:pPr>
            <a:r>
              <a:rPr lang="en-US" sz="2400" dirty="0">
                <a:cs typeface="Calibri"/>
              </a:rPr>
              <a:t>Slack: </a:t>
            </a:r>
            <a:r>
              <a:rPr lang="en-US" sz="2400" dirty="0">
                <a:cs typeface="Calibri"/>
                <a:hlinkClick r:id="rId4"/>
              </a:rPr>
              <a:t>https://lfenergy.slack.com/archives/C03A1U5APPA</a:t>
            </a:r>
            <a:r>
              <a:rPr lang="en-US" sz="2400" dirty="0">
                <a:cs typeface="Calibri"/>
              </a:rPr>
              <a:t>  </a:t>
            </a:r>
          </a:p>
        </p:txBody>
      </p:sp>
    </p:spTree>
    <p:extLst>
      <p:ext uri="{BB962C8B-B14F-4D97-AF65-F5344CB8AC3E}">
        <p14:creationId xmlns:p14="http://schemas.microsoft.com/office/powerpoint/2010/main" val="10814389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DFACA3E-8BE8-45F5-93D2-7C688966D2E0}"/>
              </a:ext>
            </a:extLst>
          </p:cNvPr>
          <p:cNvSpPr>
            <a:spLocks noGrp="1"/>
          </p:cNvSpPr>
          <p:nvPr>
            <p:ph type="title"/>
          </p:nvPr>
        </p:nvSpPr>
        <p:spPr/>
        <p:txBody>
          <a:bodyPr/>
          <a:lstStyle/>
          <a:p>
            <a:r>
              <a:rPr lang="nl-NL" dirty="0"/>
              <a:t>Appendix A: </a:t>
            </a:r>
            <a:r>
              <a:rPr lang="nl-NL" b="1" i="0" dirty="0">
                <a:solidFill>
                  <a:srgbClr val="24292F"/>
                </a:solidFill>
                <a:effectLst/>
                <a:latin typeface="-apple-system"/>
              </a:rPr>
              <a:t>LF Energy Architecture Model </a:t>
            </a:r>
            <a:r>
              <a:rPr lang="nl-NL" b="1" i="0" dirty="0" err="1">
                <a:solidFill>
                  <a:srgbClr val="24292F"/>
                </a:solidFill>
                <a:effectLst/>
                <a:latin typeface="-apple-system"/>
              </a:rPr>
              <a:t>installation</a:t>
            </a:r>
            <a:br>
              <a:rPr lang="nl-NL" b="1" i="0" dirty="0">
                <a:solidFill>
                  <a:srgbClr val="24292F"/>
                </a:solidFill>
                <a:effectLst/>
                <a:latin typeface="-apple-system"/>
              </a:rPr>
            </a:br>
            <a:endParaRPr lang="nl-NL" dirty="0"/>
          </a:p>
        </p:txBody>
      </p:sp>
      <p:pic>
        <p:nvPicPr>
          <p:cNvPr id="5" name="Afbeelding 4">
            <a:extLst>
              <a:ext uri="{FF2B5EF4-FFF2-40B4-BE49-F238E27FC236}">
                <a16:creationId xmlns:a16="http://schemas.microsoft.com/office/drawing/2014/main" id="{AA4C550B-BE8B-455F-8FAC-8583EF8D3C19}"/>
              </a:ext>
            </a:extLst>
          </p:cNvPr>
          <p:cNvPicPr>
            <a:picLocks noChangeAspect="1"/>
          </p:cNvPicPr>
          <p:nvPr/>
        </p:nvPicPr>
        <p:blipFill rotWithShape="1">
          <a:blip r:embed="rId2"/>
          <a:srcRect t="11961"/>
          <a:stretch/>
        </p:blipFill>
        <p:spPr>
          <a:xfrm>
            <a:off x="396240" y="913547"/>
            <a:ext cx="6761305" cy="5722131"/>
          </a:xfrm>
          <a:prstGeom prst="rect">
            <a:avLst/>
          </a:prstGeom>
        </p:spPr>
      </p:pic>
    </p:spTree>
    <p:extLst>
      <p:ext uri="{BB962C8B-B14F-4D97-AF65-F5344CB8AC3E}">
        <p14:creationId xmlns:p14="http://schemas.microsoft.com/office/powerpoint/2010/main" val="967330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ext&#10;&#10;Description automatically generated">
            <a:extLst>
              <a:ext uri="{FF2B5EF4-FFF2-40B4-BE49-F238E27FC236}">
                <a16:creationId xmlns:a16="http://schemas.microsoft.com/office/drawing/2014/main" id="{FC455D74-8FD3-4D76-8426-D07B441281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31892" y="2938086"/>
            <a:ext cx="3206796" cy="2923098"/>
          </a:xfrm>
          <a:prstGeom prst="rect">
            <a:avLst/>
          </a:prstGeom>
        </p:spPr>
      </p:pic>
      <p:sp>
        <p:nvSpPr>
          <p:cNvPr id="7" name="TextBox 6">
            <a:extLst>
              <a:ext uri="{FF2B5EF4-FFF2-40B4-BE49-F238E27FC236}">
                <a16:creationId xmlns:a16="http://schemas.microsoft.com/office/drawing/2014/main" id="{F0BEFEC3-06A7-4785-A5B7-6BE21DC3F659}"/>
              </a:ext>
            </a:extLst>
          </p:cNvPr>
          <p:cNvSpPr txBox="1"/>
          <p:nvPr/>
        </p:nvSpPr>
        <p:spPr>
          <a:xfrm>
            <a:off x="2593524" y="2628680"/>
            <a:ext cx="2322737" cy="1615827"/>
          </a:xfrm>
          <a:prstGeom prst="rect">
            <a:avLst/>
          </a:prstGeom>
          <a:noFill/>
        </p:spPr>
        <p:txBody>
          <a:bodyPr wrap="square" rtlCol="0">
            <a:spAutoFit/>
          </a:bodyPr>
          <a:lstStyle/>
          <a:p>
            <a:pPr algn="l">
              <a:spcBef>
                <a:spcPts val="0"/>
              </a:spcBef>
            </a:pPr>
            <a:r>
              <a:rPr lang="en-US" sz="4950" b="1" dirty="0">
                <a:solidFill>
                  <a:schemeClr val="tx2">
                    <a:lumMod val="75000"/>
                  </a:schemeClr>
                </a:solidFill>
                <a:latin typeface="+mj-lt"/>
              </a:rPr>
              <a:t>ABOUT</a:t>
            </a:r>
            <a:br>
              <a:rPr lang="en-US" sz="4950" b="1" dirty="0">
                <a:solidFill>
                  <a:schemeClr val="tx2">
                    <a:lumMod val="75000"/>
                  </a:schemeClr>
                </a:solidFill>
                <a:latin typeface="+mj-lt"/>
              </a:rPr>
            </a:br>
            <a:r>
              <a:rPr lang="en-US" sz="4950" b="1" dirty="0">
                <a:solidFill>
                  <a:schemeClr val="tx2">
                    <a:lumMod val="75000"/>
                  </a:schemeClr>
                </a:solidFill>
                <a:latin typeface="+mj-lt"/>
              </a:rPr>
              <a:t>US</a:t>
            </a:r>
          </a:p>
        </p:txBody>
      </p:sp>
      <p:grpSp>
        <p:nvGrpSpPr>
          <p:cNvPr id="35" name="Group 4">
            <a:extLst>
              <a:ext uri="{FF2B5EF4-FFF2-40B4-BE49-F238E27FC236}">
                <a16:creationId xmlns:a16="http://schemas.microsoft.com/office/drawing/2014/main" id="{C068DE70-04AC-481B-A5B0-8D98DF20A4BA}"/>
              </a:ext>
            </a:extLst>
          </p:cNvPr>
          <p:cNvGrpSpPr>
            <a:grpSpLocks noChangeAspect="1"/>
          </p:cNvGrpSpPr>
          <p:nvPr/>
        </p:nvGrpSpPr>
        <p:grpSpPr bwMode="auto">
          <a:xfrm>
            <a:off x="2702394" y="2252089"/>
            <a:ext cx="1228764" cy="249593"/>
            <a:chOff x="0" y="1380"/>
            <a:chExt cx="7680" cy="1560"/>
          </a:xfrm>
          <a:solidFill>
            <a:srgbClr val="0043C8"/>
          </a:solidFill>
        </p:grpSpPr>
        <p:sp>
          <p:nvSpPr>
            <p:cNvPr id="36" name="Freeform 5">
              <a:extLst>
                <a:ext uri="{FF2B5EF4-FFF2-40B4-BE49-F238E27FC236}">
                  <a16:creationId xmlns:a16="http://schemas.microsoft.com/office/drawing/2014/main" id="{DF03F86E-B43C-4EC1-8273-0A0503527239}"/>
                </a:ext>
              </a:extLst>
            </p:cNvPr>
            <p:cNvSpPr>
              <a:spLocks/>
            </p:cNvSpPr>
            <p:nvPr/>
          </p:nvSpPr>
          <p:spPr bwMode="auto">
            <a:xfrm>
              <a:off x="472" y="2004"/>
              <a:ext cx="1679" cy="303"/>
            </a:xfrm>
            <a:custGeom>
              <a:avLst/>
              <a:gdLst>
                <a:gd name="T0" fmla="*/ 154 w 1679"/>
                <a:gd name="T1" fmla="*/ 0 h 303"/>
                <a:gd name="T2" fmla="*/ 138 w 1679"/>
                <a:gd name="T3" fmla="*/ 1 h 303"/>
                <a:gd name="T4" fmla="*/ 107 w 1679"/>
                <a:gd name="T5" fmla="*/ 6 h 303"/>
                <a:gd name="T6" fmla="*/ 81 w 1679"/>
                <a:gd name="T7" fmla="*/ 18 h 303"/>
                <a:gd name="T8" fmla="*/ 56 w 1679"/>
                <a:gd name="T9" fmla="*/ 34 h 303"/>
                <a:gd name="T10" fmla="*/ 36 w 1679"/>
                <a:gd name="T11" fmla="*/ 55 h 303"/>
                <a:gd name="T12" fmla="*/ 19 w 1679"/>
                <a:gd name="T13" fmla="*/ 79 h 303"/>
                <a:gd name="T14" fmla="*/ 8 w 1679"/>
                <a:gd name="T15" fmla="*/ 106 h 303"/>
                <a:gd name="T16" fmla="*/ 2 w 1679"/>
                <a:gd name="T17" fmla="*/ 136 h 303"/>
                <a:gd name="T18" fmla="*/ 0 w 1679"/>
                <a:gd name="T19" fmla="*/ 151 h 303"/>
                <a:gd name="T20" fmla="*/ 3 w 1679"/>
                <a:gd name="T21" fmla="*/ 182 h 303"/>
                <a:gd name="T22" fmla="*/ 13 w 1679"/>
                <a:gd name="T23" fmla="*/ 210 h 303"/>
                <a:gd name="T24" fmla="*/ 27 w 1679"/>
                <a:gd name="T25" fmla="*/ 236 h 303"/>
                <a:gd name="T26" fmla="*/ 45 w 1679"/>
                <a:gd name="T27" fmla="*/ 260 h 303"/>
                <a:gd name="T28" fmla="*/ 68 w 1679"/>
                <a:gd name="T29" fmla="*/ 278 h 303"/>
                <a:gd name="T30" fmla="*/ 93 w 1679"/>
                <a:gd name="T31" fmla="*/ 292 h 303"/>
                <a:gd name="T32" fmla="*/ 123 w 1679"/>
                <a:gd name="T33" fmla="*/ 300 h 303"/>
                <a:gd name="T34" fmla="*/ 154 w 1679"/>
                <a:gd name="T35" fmla="*/ 303 h 303"/>
                <a:gd name="T36" fmla="*/ 1527 w 1679"/>
                <a:gd name="T37" fmla="*/ 303 h 303"/>
                <a:gd name="T38" fmla="*/ 1558 w 1679"/>
                <a:gd name="T39" fmla="*/ 300 h 303"/>
                <a:gd name="T40" fmla="*/ 1586 w 1679"/>
                <a:gd name="T41" fmla="*/ 292 h 303"/>
                <a:gd name="T42" fmla="*/ 1612 w 1679"/>
                <a:gd name="T43" fmla="*/ 278 h 303"/>
                <a:gd name="T44" fmla="*/ 1634 w 1679"/>
                <a:gd name="T45" fmla="*/ 260 h 303"/>
                <a:gd name="T46" fmla="*/ 1652 w 1679"/>
                <a:gd name="T47" fmla="*/ 236 h 303"/>
                <a:gd name="T48" fmla="*/ 1668 w 1679"/>
                <a:gd name="T49" fmla="*/ 210 h 303"/>
                <a:gd name="T50" fmla="*/ 1676 w 1679"/>
                <a:gd name="T51" fmla="*/ 182 h 303"/>
                <a:gd name="T52" fmla="*/ 1679 w 1679"/>
                <a:gd name="T53" fmla="*/ 151 h 303"/>
                <a:gd name="T54" fmla="*/ 1679 w 1679"/>
                <a:gd name="T55" fmla="*/ 136 h 303"/>
                <a:gd name="T56" fmla="*/ 1673 w 1679"/>
                <a:gd name="T57" fmla="*/ 106 h 303"/>
                <a:gd name="T58" fmla="*/ 1660 w 1679"/>
                <a:gd name="T59" fmla="*/ 79 h 303"/>
                <a:gd name="T60" fmla="*/ 1645 w 1679"/>
                <a:gd name="T61" fmla="*/ 55 h 303"/>
                <a:gd name="T62" fmla="*/ 1623 w 1679"/>
                <a:gd name="T63" fmla="*/ 34 h 303"/>
                <a:gd name="T64" fmla="*/ 1600 w 1679"/>
                <a:gd name="T65" fmla="*/ 18 h 303"/>
                <a:gd name="T66" fmla="*/ 1572 w 1679"/>
                <a:gd name="T67" fmla="*/ 6 h 303"/>
                <a:gd name="T68" fmla="*/ 1542 w 1679"/>
                <a:gd name="T69" fmla="*/ 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679" h="303">
                  <a:moveTo>
                    <a:pt x="1527" y="0"/>
                  </a:moveTo>
                  <a:lnTo>
                    <a:pt x="154" y="0"/>
                  </a:lnTo>
                  <a:lnTo>
                    <a:pt x="154" y="0"/>
                  </a:lnTo>
                  <a:lnTo>
                    <a:pt x="138" y="1"/>
                  </a:lnTo>
                  <a:lnTo>
                    <a:pt x="123" y="3"/>
                  </a:lnTo>
                  <a:lnTo>
                    <a:pt x="107" y="6"/>
                  </a:lnTo>
                  <a:lnTo>
                    <a:pt x="93" y="12"/>
                  </a:lnTo>
                  <a:lnTo>
                    <a:pt x="81" y="18"/>
                  </a:lnTo>
                  <a:lnTo>
                    <a:pt x="68" y="26"/>
                  </a:lnTo>
                  <a:lnTo>
                    <a:pt x="56" y="34"/>
                  </a:lnTo>
                  <a:lnTo>
                    <a:pt x="45" y="45"/>
                  </a:lnTo>
                  <a:lnTo>
                    <a:pt x="36" y="55"/>
                  </a:lnTo>
                  <a:lnTo>
                    <a:pt x="27" y="66"/>
                  </a:lnTo>
                  <a:lnTo>
                    <a:pt x="19" y="79"/>
                  </a:lnTo>
                  <a:lnTo>
                    <a:pt x="13" y="93"/>
                  </a:lnTo>
                  <a:lnTo>
                    <a:pt x="8" y="106"/>
                  </a:lnTo>
                  <a:lnTo>
                    <a:pt x="3" y="120"/>
                  </a:lnTo>
                  <a:lnTo>
                    <a:pt x="2" y="136"/>
                  </a:lnTo>
                  <a:lnTo>
                    <a:pt x="0" y="151"/>
                  </a:lnTo>
                  <a:lnTo>
                    <a:pt x="0" y="151"/>
                  </a:lnTo>
                  <a:lnTo>
                    <a:pt x="2" y="167"/>
                  </a:lnTo>
                  <a:lnTo>
                    <a:pt x="3" y="182"/>
                  </a:lnTo>
                  <a:lnTo>
                    <a:pt x="8" y="196"/>
                  </a:lnTo>
                  <a:lnTo>
                    <a:pt x="13" y="210"/>
                  </a:lnTo>
                  <a:lnTo>
                    <a:pt x="19" y="224"/>
                  </a:lnTo>
                  <a:lnTo>
                    <a:pt x="27" y="236"/>
                  </a:lnTo>
                  <a:lnTo>
                    <a:pt x="36" y="249"/>
                  </a:lnTo>
                  <a:lnTo>
                    <a:pt x="45" y="260"/>
                  </a:lnTo>
                  <a:lnTo>
                    <a:pt x="56" y="269"/>
                  </a:lnTo>
                  <a:lnTo>
                    <a:pt x="68" y="278"/>
                  </a:lnTo>
                  <a:lnTo>
                    <a:pt x="81" y="286"/>
                  </a:lnTo>
                  <a:lnTo>
                    <a:pt x="93" y="292"/>
                  </a:lnTo>
                  <a:lnTo>
                    <a:pt x="107" y="297"/>
                  </a:lnTo>
                  <a:lnTo>
                    <a:pt x="123" y="300"/>
                  </a:lnTo>
                  <a:lnTo>
                    <a:pt x="138" y="303"/>
                  </a:lnTo>
                  <a:lnTo>
                    <a:pt x="154" y="303"/>
                  </a:lnTo>
                  <a:lnTo>
                    <a:pt x="1527" y="303"/>
                  </a:lnTo>
                  <a:lnTo>
                    <a:pt x="1527" y="303"/>
                  </a:lnTo>
                  <a:lnTo>
                    <a:pt x="1542" y="303"/>
                  </a:lnTo>
                  <a:lnTo>
                    <a:pt x="1558" y="300"/>
                  </a:lnTo>
                  <a:lnTo>
                    <a:pt x="1572" y="297"/>
                  </a:lnTo>
                  <a:lnTo>
                    <a:pt x="1586" y="292"/>
                  </a:lnTo>
                  <a:lnTo>
                    <a:pt x="1600" y="286"/>
                  </a:lnTo>
                  <a:lnTo>
                    <a:pt x="1612" y="278"/>
                  </a:lnTo>
                  <a:lnTo>
                    <a:pt x="1623" y="269"/>
                  </a:lnTo>
                  <a:lnTo>
                    <a:pt x="1634" y="260"/>
                  </a:lnTo>
                  <a:lnTo>
                    <a:pt x="1645" y="249"/>
                  </a:lnTo>
                  <a:lnTo>
                    <a:pt x="1652" y="236"/>
                  </a:lnTo>
                  <a:lnTo>
                    <a:pt x="1660" y="224"/>
                  </a:lnTo>
                  <a:lnTo>
                    <a:pt x="1668" y="210"/>
                  </a:lnTo>
                  <a:lnTo>
                    <a:pt x="1673" y="196"/>
                  </a:lnTo>
                  <a:lnTo>
                    <a:pt x="1676" y="182"/>
                  </a:lnTo>
                  <a:lnTo>
                    <a:pt x="1679" y="167"/>
                  </a:lnTo>
                  <a:lnTo>
                    <a:pt x="1679" y="151"/>
                  </a:lnTo>
                  <a:lnTo>
                    <a:pt x="1679" y="151"/>
                  </a:lnTo>
                  <a:lnTo>
                    <a:pt x="1679" y="136"/>
                  </a:lnTo>
                  <a:lnTo>
                    <a:pt x="1676" y="120"/>
                  </a:lnTo>
                  <a:lnTo>
                    <a:pt x="1673" y="106"/>
                  </a:lnTo>
                  <a:lnTo>
                    <a:pt x="1668" y="93"/>
                  </a:lnTo>
                  <a:lnTo>
                    <a:pt x="1660" y="79"/>
                  </a:lnTo>
                  <a:lnTo>
                    <a:pt x="1652" y="66"/>
                  </a:lnTo>
                  <a:lnTo>
                    <a:pt x="1645" y="55"/>
                  </a:lnTo>
                  <a:lnTo>
                    <a:pt x="1634" y="45"/>
                  </a:lnTo>
                  <a:lnTo>
                    <a:pt x="1623" y="34"/>
                  </a:lnTo>
                  <a:lnTo>
                    <a:pt x="1612" y="26"/>
                  </a:lnTo>
                  <a:lnTo>
                    <a:pt x="1600" y="18"/>
                  </a:lnTo>
                  <a:lnTo>
                    <a:pt x="1586" y="12"/>
                  </a:lnTo>
                  <a:lnTo>
                    <a:pt x="1572" y="6"/>
                  </a:lnTo>
                  <a:lnTo>
                    <a:pt x="1558" y="3"/>
                  </a:lnTo>
                  <a:lnTo>
                    <a:pt x="1542" y="1"/>
                  </a:lnTo>
                  <a:lnTo>
                    <a:pt x="152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200" dirty="0"/>
            </a:p>
          </p:txBody>
        </p:sp>
        <p:sp>
          <p:nvSpPr>
            <p:cNvPr id="37" name="Freeform 7">
              <a:extLst>
                <a:ext uri="{FF2B5EF4-FFF2-40B4-BE49-F238E27FC236}">
                  <a16:creationId xmlns:a16="http://schemas.microsoft.com/office/drawing/2014/main" id="{B83DBB49-4CCC-4394-AC7D-CE295F4E0FEE}"/>
                </a:ext>
              </a:extLst>
            </p:cNvPr>
            <p:cNvSpPr>
              <a:spLocks/>
            </p:cNvSpPr>
            <p:nvPr/>
          </p:nvSpPr>
          <p:spPr bwMode="auto">
            <a:xfrm>
              <a:off x="0" y="1394"/>
              <a:ext cx="2268" cy="1529"/>
            </a:xfrm>
            <a:custGeom>
              <a:avLst/>
              <a:gdLst>
                <a:gd name="T0" fmla="*/ 417 w 2268"/>
                <a:gd name="T1" fmla="*/ 1226 h 1529"/>
                <a:gd name="T2" fmla="*/ 369 w 2268"/>
                <a:gd name="T3" fmla="*/ 1221 h 1529"/>
                <a:gd name="T4" fmla="*/ 342 w 2268"/>
                <a:gd name="T5" fmla="*/ 1210 h 1529"/>
                <a:gd name="T6" fmla="*/ 321 w 2268"/>
                <a:gd name="T7" fmla="*/ 1189 h 1529"/>
                <a:gd name="T8" fmla="*/ 307 w 2268"/>
                <a:gd name="T9" fmla="*/ 1154 h 1529"/>
                <a:gd name="T10" fmla="*/ 305 w 2268"/>
                <a:gd name="T11" fmla="*/ 387 h 1529"/>
                <a:gd name="T12" fmla="*/ 310 w 2268"/>
                <a:gd name="T13" fmla="*/ 359 h 1529"/>
                <a:gd name="T14" fmla="*/ 325 w 2268"/>
                <a:gd name="T15" fmla="*/ 331 h 1529"/>
                <a:gd name="T16" fmla="*/ 350 w 2268"/>
                <a:gd name="T17" fmla="*/ 314 h 1529"/>
                <a:gd name="T18" fmla="*/ 401 w 2268"/>
                <a:gd name="T19" fmla="*/ 303 h 1529"/>
                <a:gd name="T20" fmla="*/ 2117 w 2268"/>
                <a:gd name="T21" fmla="*/ 303 h 1529"/>
                <a:gd name="T22" fmla="*/ 2162 w 2268"/>
                <a:gd name="T23" fmla="*/ 297 h 1529"/>
                <a:gd name="T24" fmla="*/ 2202 w 2268"/>
                <a:gd name="T25" fmla="*/ 277 h 1529"/>
                <a:gd name="T26" fmla="*/ 2234 w 2268"/>
                <a:gd name="T27" fmla="*/ 248 h 1529"/>
                <a:gd name="T28" fmla="*/ 2258 w 2268"/>
                <a:gd name="T29" fmla="*/ 210 h 1529"/>
                <a:gd name="T30" fmla="*/ 2268 w 2268"/>
                <a:gd name="T31" fmla="*/ 167 h 1529"/>
                <a:gd name="T32" fmla="*/ 2268 w 2268"/>
                <a:gd name="T33" fmla="*/ 136 h 1529"/>
                <a:gd name="T34" fmla="*/ 2258 w 2268"/>
                <a:gd name="T35" fmla="*/ 93 h 1529"/>
                <a:gd name="T36" fmla="*/ 2234 w 2268"/>
                <a:gd name="T37" fmla="*/ 56 h 1529"/>
                <a:gd name="T38" fmla="*/ 2202 w 2268"/>
                <a:gd name="T39" fmla="*/ 26 h 1529"/>
                <a:gd name="T40" fmla="*/ 2162 w 2268"/>
                <a:gd name="T41" fmla="*/ 6 h 1529"/>
                <a:gd name="T42" fmla="*/ 2117 w 2268"/>
                <a:gd name="T43" fmla="*/ 0 h 1529"/>
                <a:gd name="T44" fmla="*/ 386 w 2268"/>
                <a:gd name="T45" fmla="*/ 0 h 1529"/>
                <a:gd name="T46" fmla="*/ 310 w 2268"/>
                <a:gd name="T47" fmla="*/ 11 h 1529"/>
                <a:gd name="T48" fmla="*/ 242 w 2268"/>
                <a:gd name="T49" fmla="*/ 29 h 1529"/>
                <a:gd name="T50" fmla="*/ 183 w 2268"/>
                <a:gd name="T51" fmla="*/ 59 h 1529"/>
                <a:gd name="T52" fmla="*/ 133 w 2268"/>
                <a:gd name="T53" fmla="*/ 94 h 1529"/>
                <a:gd name="T54" fmla="*/ 93 w 2268"/>
                <a:gd name="T55" fmla="*/ 135 h 1529"/>
                <a:gd name="T56" fmla="*/ 51 w 2268"/>
                <a:gd name="T57" fmla="*/ 196 h 1529"/>
                <a:gd name="T58" fmla="*/ 12 w 2268"/>
                <a:gd name="T59" fmla="*/ 294 h 1529"/>
                <a:gd name="T60" fmla="*/ 0 w 2268"/>
                <a:gd name="T61" fmla="*/ 388 h 1529"/>
                <a:gd name="T62" fmla="*/ 2 w 2268"/>
                <a:gd name="T63" fmla="*/ 1142 h 1529"/>
                <a:gd name="T64" fmla="*/ 8 w 2268"/>
                <a:gd name="T65" fmla="*/ 1207 h 1529"/>
                <a:gd name="T66" fmla="*/ 31 w 2268"/>
                <a:gd name="T67" fmla="*/ 1284 h 1529"/>
                <a:gd name="T68" fmla="*/ 63 w 2268"/>
                <a:gd name="T69" fmla="*/ 1351 h 1529"/>
                <a:gd name="T70" fmla="*/ 116 w 2268"/>
                <a:gd name="T71" fmla="*/ 1416 h 1529"/>
                <a:gd name="T72" fmla="*/ 163 w 2268"/>
                <a:gd name="T73" fmla="*/ 1456 h 1529"/>
                <a:gd name="T74" fmla="*/ 228 w 2268"/>
                <a:gd name="T75" fmla="*/ 1492 h 1529"/>
                <a:gd name="T76" fmla="*/ 288 w 2268"/>
                <a:gd name="T77" fmla="*/ 1514 h 1529"/>
                <a:gd name="T78" fmla="*/ 361 w 2268"/>
                <a:gd name="T79" fmla="*/ 1527 h 1529"/>
                <a:gd name="T80" fmla="*/ 2115 w 2268"/>
                <a:gd name="T81" fmla="*/ 1529 h 1529"/>
                <a:gd name="T82" fmla="*/ 2146 w 2268"/>
                <a:gd name="T83" fmla="*/ 1526 h 1529"/>
                <a:gd name="T84" fmla="*/ 2188 w 2268"/>
                <a:gd name="T85" fmla="*/ 1512 h 1529"/>
                <a:gd name="T86" fmla="*/ 2223 w 2268"/>
                <a:gd name="T87" fmla="*/ 1486 h 1529"/>
                <a:gd name="T88" fmla="*/ 2248 w 2268"/>
                <a:gd name="T89" fmla="*/ 1450 h 1529"/>
                <a:gd name="T90" fmla="*/ 2264 w 2268"/>
                <a:gd name="T91" fmla="*/ 1408 h 1529"/>
                <a:gd name="T92" fmla="*/ 2267 w 2268"/>
                <a:gd name="T93" fmla="*/ 1377 h 1529"/>
                <a:gd name="T94" fmla="*/ 2261 w 2268"/>
                <a:gd name="T95" fmla="*/ 1332 h 1529"/>
                <a:gd name="T96" fmla="*/ 2242 w 2268"/>
                <a:gd name="T97" fmla="*/ 1292 h 1529"/>
                <a:gd name="T98" fmla="*/ 2213 w 2268"/>
                <a:gd name="T99" fmla="*/ 1260 h 1529"/>
                <a:gd name="T100" fmla="*/ 2174 w 2268"/>
                <a:gd name="T101" fmla="*/ 1238 h 1529"/>
                <a:gd name="T102" fmla="*/ 2131 w 2268"/>
                <a:gd name="T103" fmla="*/ 1226 h 1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268" h="1529">
                  <a:moveTo>
                    <a:pt x="2115" y="1226"/>
                  </a:moveTo>
                  <a:lnTo>
                    <a:pt x="417" y="1226"/>
                  </a:lnTo>
                  <a:lnTo>
                    <a:pt x="417" y="1226"/>
                  </a:lnTo>
                  <a:lnTo>
                    <a:pt x="403" y="1226"/>
                  </a:lnTo>
                  <a:lnTo>
                    <a:pt x="386" y="1224"/>
                  </a:lnTo>
                  <a:lnTo>
                    <a:pt x="369" y="1221"/>
                  </a:lnTo>
                  <a:lnTo>
                    <a:pt x="359" y="1218"/>
                  </a:lnTo>
                  <a:lnTo>
                    <a:pt x="350" y="1215"/>
                  </a:lnTo>
                  <a:lnTo>
                    <a:pt x="342" y="1210"/>
                  </a:lnTo>
                  <a:lnTo>
                    <a:pt x="333" y="1204"/>
                  </a:lnTo>
                  <a:lnTo>
                    <a:pt x="327" y="1198"/>
                  </a:lnTo>
                  <a:lnTo>
                    <a:pt x="321" y="1189"/>
                  </a:lnTo>
                  <a:lnTo>
                    <a:pt x="314" y="1179"/>
                  </a:lnTo>
                  <a:lnTo>
                    <a:pt x="310" y="1167"/>
                  </a:lnTo>
                  <a:lnTo>
                    <a:pt x="307" y="1154"/>
                  </a:lnTo>
                  <a:lnTo>
                    <a:pt x="305" y="1139"/>
                  </a:lnTo>
                  <a:lnTo>
                    <a:pt x="305" y="1139"/>
                  </a:lnTo>
                  <a:lnTo>
                    <a:pt x="305" y="387"/>
                  </a:lnTo>
                  <a:lnTo>
                    <a:pt x="305" y="387"/>
                  </a:lnTo>
                  <a:lnTo>
                    <a:pt x="307" y="373"/>
                  </a:lnTo>
                  <a:lnTo>
                    <a:pt x="310" y="359"/>
                  </a:lnTo>
                  <a:lnTo>
                    <a:pt x="313" y="348"/>
                  </a:lnTo>
                  <a:lnTo>
                    <a:pt x="319" y="339"/>
                  </a:lnTo>
                  <a:lnTo>
                    <a:pt x="325" y="331"/>
                  </a:lnTo>
                  <a:lnTo>
                    <a:pt x="333" y="323"/>
                  </a:lnTo>
                  <a:lnTo>
                    <a:pt x="341" y="319"/>
                  </a:lnTo>
                  <a:lnTo>
                    <a:pt x="350" y="314"/>
                  </a:lnTo>
                  <a:lnTo>
                    <a:pt x="367" y="308"/>
                  </a:lnTo>
                  <a:lnTo>
                    <a:pt x="386" y="305"/>
                  </a:lnTo>
                  <a:lnTo>
                    <a:pt x="401" y="303"/>
                  </a:lnTo>
                  <a:lnTo>
                    <a:pt x="415" y="303"/>
                  </a:lnTo>
                  <a:lnTo>
                    <a:pt x="2117" y="303"/>
                  </a:lnTo>
                  <a:lnTo>
                    <a:pt x="2117" y="303"/>
                  </a:lnTo>
                  <a:lnTo>
                    <a:pt x="2132" y="303"/>
                  </a:lnTo>
                  <a:lnTo>
                    <a:pt x="2148" y="300"/>
                  </a:lnTo>
                  <a:lnTo>
                    <a:pt x="2162" y="297"/>
                  </a:lnTo>
                  <a:lnTo>
                    <a:pt x="2175" y="292"/>
                  </a:lnTo>
                  <a:lnTo>
                    <a:pt x="2189" y="285"/>
                  </a:lnTo>
                  <a:lnTo>
                    <a:pt x="2202" y="277"/>
                  </a:lnTo>
                  <a:lnTo>
                    <a:pt x="2214" y="269"/>
                  </a:lnTo>
                  <a:lnTo>
                    <a:pt x="2225" y="258"/>
                  </a:lnTo>
                  <a:lnTo>
                    <a:pt x="2234" y="248"/>
                  </a:lnTo>
                  <a:lnTo>
                    <a:pt x="2244" y="237"/>
                  </a:lnTo>
                  <a:lnTo>
                    <a:pt x="2251" y="224"/>
                  </a:lnTo>
                  <a:lnTo>
                    <a:pt x="2258" y="210"/>
                  </a:lnTo>
                  <a:lnTo>
                    <a:pt x="2262" y="196"/>
                  </a:lnTo>
                  <a:lnTo>
                    <a:pt x="2265" y="183"/>
                  </a:lnTo>
                  <a:lnTo>
                    <a:pt x="2268" y="167"/>
                  </a:lnTo>
                  <a:lnTo>
                    <a:pt x="2268" y="152"/>
                  </a:lnTo>
                  <a:lnTo>
                    <a:pt x="2268" y="152"/>
                  </a:lnTo>
                  <a:lnTo>
                    <a:pt x="2268" y="136"/>
                  </a:lnTo>
                  <a:lnTo>
                    <a:pt x="2265" y="121"/>
                  </a:lnTo>
                  <a:lnTo>
                    <a:pt x="2262" y="107"/>
                  </a:lnTo>
                  <a:lnTo>
                    <a:pt x="2258" y="93"/>
                  </a:lnTo>
                  <a:lnTo>
                    <a:pt x="2251" y="79"/>
                  </a:lnTo>
                  <a:lnTo>
                    <a:pt x="2244" y="66"/>
                  </a:lnTo>
                  <a:lnTo>
                    <a:pt x="2234" y="56"/>
                  </a:lnTo>
                  <a:lnTo>
                    <a:pt x="2225" y="45"/>
                  </a:lnTo>
                  <a:lnTo>
                    <a:pt x="2214" y="34"/>
                  </a:lnTo>
                  <a:lnTo>
                    <a:pt x="2202" y="26"/>
                  </a:lnTo>
                  <a:lnTo>
                    <a:pt x="2189" y="19"/>
                  </a:lnTo>
                  <a:lnTo>
                    <a:pt x="2175" y="12"/>
                  </a:lnTo>
                  <a:lnTo>
                    <a:pt x="2162" y="6"/>
                  </a:lnTo>
                  <a:lnTo>
                    <a:pt x="2148" y="3"/>
                  </a:lnTo>
                  <a:lnTo>
                    <a:pt x="2132" y="0"/>
                  </a:lnTo>
                  <a:lnTo>
                    <a:pt x="2117" y="0"/>
                  </a:lnTo>
                  <a:lnTo>
                    <a:pt x="413" y="0"/>
                  </a:lnTo>
                  <a:lnTo>
                    <a:pt x="413" y="0"/>
                  </a:lnTo>
                  <a:lnTo>
                    <a:pt x="386" y="0"/>
                  </a:lnTo>
                  <a:lnTo>
                    <a:pt x="359" y="3"/>
                  </a:lnTo>
                  <a:lnTo>
                    <a:pt x="333" y="6"/>
                  </a:lnTo>
                  <a:lnTo>
                    <a:pt x="310" y="11"/>
                  </a:lnTo>
                  <a:lnTo>
                    <a:pt x="285" y="15"/>
                  </a:lnTo>
                  <a:lnTo>
                    <a:pt x="263" y="22"/>
                  </a:lnTo>
                  <a:lnTo>
                    <a:pt x="242" y="29"/>
                  </a:lnTo>
                  <a:lnTo>
                    <a:pt x="221" y="39"/>
                  </a:lnTo>
                  <a:lnTo>
                    <a:pt x="201" y="48"/>
                  </a:lnTo>
                  <a:lnTo>
                    <a:pt x="183" y="59"/>
                  </a:lnTo>
                  <a:lnTo>
                    <a:pt x="166" y="70"/>
                  </a:lnTo>
                  <a:lnTo>
                    <a:pt x="149" y="82"/>
                  </a:lnTo>
                  <a:lnTo>
                    <a:pt x="133" y="94"/>
                  </a:lnTo>
                  <a:lnTo>
                    <a:pt x="119" y="107"/>
                  </a:lnTo>
                  <a:lnTo>
                    <a:pt x="105" y="121"/>
                  </a:lnTo>
                  <a:lnTo>
                    <a:pt x="93" y="135"/>
                  </a:lnTo>
                  <a:lnTo>
                    <a:pt x="81" y="150"/>
                  </a:lnTo>
                  <a:lnTo>
                    <a:pt x="70" y="166"/>
                  </a:lnTo>
                  <a:lnTo>
                    <a:pt x="51" y="196"/>
                  </a:lnTo>
                  <a:lnTo>
                    <a:pt x="34" y="229"/>
                  </a:lnTo>
                  <a:lnTo>
                    <a:pt x="22" y="261"/>
                  </a:lnTo>
                  <a:lnTo>
                    <a:pt x="12" y="294"/>
                  </a:lnTo>
                  <a:lnTo>
                    <a:pt x="5" y="326"/>
                  </a:lnTo>
                  <a:lnTo>
                    <a:pt x="2" y="357"/>
                  </a:lnTo>
                  <a:lnTo>
                    <a:pt x="0" y="388"/>
                  </a:lnTo>
                  <a:lnTo>
                    <a:pt x="0" y="388"/>
                  </a:lnTo>
                  <a:lnTo>
                    <a:pt x="2" y="1142"/>
                  </a:lnTo>
                  <a:lnTo>
                    <a:pt x="2" y="1142"/>
                  </a:lnTo>
                  <a:lnTo>
                    <a:pt x="2" y="1154"/>
                  </a:lnTo>
                  <a:lnTo>
                    <a:pt x="3" y="1176"/>
                  </a:lnTo>
                  <a:lnTo>
                    <a:pt x="8" y="1207"/>
                  </a:lnTo>
                  <a:lnTo>
                    <a:pt x="17" y="1244"/>
                  </a:lnTo>
                  <a:lnTo>
                    <a:pt x="23" y="1264"/>
                  </a:lnTo>
                  <a:lnTo>
                    <a:pt x="31" y="1284"/>
                  </a:lnTo>
                  <a:lnTo>
                    <a:pt x="40" y="1306"/>
                  </a:lnTo>
                  <a:lnTo>
                    <a:pt x="51" y="1329"/>
                  </a:lnTo>
                  <a:lnTo>
                    <a:pt x="63" y="1351"/>
                  </a:lnTo>
                  <a:lnTo>
                    <a:pt x="79" y="1373"/>
                  </a:lnTo>
                  <a:lnTo>
                    <a:pt x="96" y="1396"/>
                  </a:lnTo>
                  <a:lnTo>
                    <a:pt x="116" y="1416"/>
                  </a:lnTo>
                  <a:lnTo>
                    <a:pt x="116" y="1416"/>
                  </a:lnTo>
                  <a:lnTo>
                    <a:pt x="138" y="1436"/>
                  </a:lnTo>
                  <a:lnTo>
                    <a:pt x="163" y="1456"/>
                  </a:lnTo>
                  <a:lnTo>
                    <a:pt x="192" y="1475"/>
                  </a:lnTo>
                  <a:lnTo>
                    <a:pt x="209" y="1484"/>
                  </a:lnTo>
                  <a:lnTo>
                    <a:pt x="228" y="1492"/>
                  </a:lnTo>
                  <a:lnTo>
                    <a:pt x="246" y="1500"/>
                  </a:lnTo>
                  <a:lnTo>
                    <a:pt x="266" y="1507"/>
                  </a:lnTo>
                  <a:lnTo>
                    <a:pt x="288" y="1514"/>
                  </a:lnTo>
                  <a:lnTo>
                    <a:pt x="311" y="1520"/>
                  </a:lnTo>
                  <a:lnTo>
                    <a:pt x="336" y="1524"/>
                  </a:lnTo>
                  <a:lnTo>
                    <a:pt x="361" y="1527"/>
                  </a:lnTo>
                  <a:lnTo>
                    <a:pt x="387" y="1529"/>
                  </a:lnTo>
                  <a:lnTo>
                    <a:pt x="417" y="1529"/>
                  </a:lnTo>
                  <a:lnTo>
                    <a:pt x="2115" y="1529"/>
                  </a:lnTo>
                  <a:lnTo>
                    <a:pt x="2115" y="1529"/>
                  </a:lnTo>
                  <a:lnTo>
                    <a:pt x="2131" y="1529"/>
                  </a:lnTo>
                  <a:lnTo>
                    <a:pt x="2146" y="1526"/>
                  </a:lnTo>
                  <a:lnTo>
                    <a:pt x="2160" y="1523"/>
                  </a:lnTo>
                  <a:lnTo>
                    <a:pt x="2174" y="1518"/>
                  </a:lnTo>
                  <a:lnTo>
                    <a:pt x="2188" y="1512"/>
                  </a:lnTo>
                  <a:lnTo>
                    <a:pt x="2200" y="1504"/>
                  </a:lnTo>
                  <a:lnTo>
                    <a:pt x="2213" y="1495"/>
                  </a:lnTo>
                  <a:lnTo>
                    <a:pt x="2223" y="1486"/>
                  </a:lnTo>
                  <a:lnTo>
                    <a:pt x="2233" y="1475"/>
                  </a:lnTo>
                  <a:lnTo>
                    <a:pt x="2242" y="1462"/>
                  </a:lnTo>
                  <a:lnTo>
                    <a:pt x="2248" y="1450"/>
                  </a:lnTo>
                  <a:lnTo>
                    <a:pt x="2256" y="1436"/>
                  </a:lnTo>
                  <a:lnTo>
                    <a:pt x="2261" y="1422"/>
                  </a:lnTo>
                  <a:lnTo>
                    <a:pt x="2264" y="1408"/>
                  </a:lnTo>
                  <a:lnTo>
                    <a:pt x="2267" y="1393"/>
                  </a:lnTo>
                  <a:lnTo>
                    <a:pt x="2267" y="1377"/>
                  </a:lnTo>
                  <a:lnTo>
                    <a:pt x="2267" y="1377"/>
                  </a:lnTo>
                  <a:lnTo>
                    <a:pt x="2267" y="1362"/>
                  </a:lnTo>
                  <a:lnTo>
                    <a:pt x="2264" y="1346"/>
                  </a:lnTo>
                  <a:lnTo>
                    <a:pt x="2261" y="1332"/>
                  </a:lnTo>
                  <a:lnTo>
                    <a:pt x="2256" y="1319"/>
                  </a:lnTo>
                  <a:lnTo>
                    <a:pt x="2248" y="1305"/>
                  </a:lnTo>
                  <a:lnTo>
                    <a:pt x="2242" y="1292"/>
                  </a:lnTo>
                  <a:lnTo>
                    <a:pt x="2233" y="1281"/>
                  </a:lnTo>
                  <a:lnTo>
                    <a:pt x="2223" y="1271"/>
                  </a:lnTo>
                  <a:lnTo>
                    <a:pt x="2213" y="1260"/>
                  </a:lnTo>
                  <a:lnTo>
                    <a:pt x="2200" y="1252"/>
                  </a:lnTo>
                  <a:lnTo>
                    <a:pt x="2188" y="1244"/>
                  </a:lnTo>
                  <a:lnTo>
                    <a:pt x="2174" y="1238"/>
                  </a:lnTo>
                  <a:lnTo>
                    <a:pt x="2160" y="1232"/>
                  </a:lnTo>
                  <a:lnTo>
                    <a:pt x="2146" y="1229"/>
                  </a:lnTo>
                  <a:lnTo>
                    <a:pt x="2131" y="1226"/>
                  </a:lnTo>
                  <a:lnTo>
                    <a:pt x="2115" y="12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200" dirty="0"/>
            </a:p>
          </p:txBody>
        </p:sp>
        <p:sp>
          <p:nvSpPr>
            <p:cNvPr id="38" name="Freeform 9">
              <a:extLst>
                <a:ext uri="{FF2B5EF4-FFF2-40B4-BE49-F238E27FC236}">
                  <a16:creationId xmlns:a16="http://schemas.microsoft.com/office/drawing/2014/main" id="{D4D790F4-266C-4B01-85C3-CAF642401C35}"/>
                </a:ext>
              </a:extLst>
            </p:cNvPr>
            <p:cNvSpPr>
              <a:spLocks/>
            </p:cNvSpPr>
            <p:nvPr/>
          </p:nvSpPr>
          <p:spPr bwMode="auto">
            <a:xfrm>
              <a:off x="2420" y="1392"/>
              <a:ext cx="2304" cy="1548"/>
            </a:xfrm>
            <a:custGeom>
              <a:avLst/>
              <a:gdLst>
                <a:gd name="T0" fmla="*/ 609 w 2304"/>
                <a:gd name="T1" fmla="*/ 615 h 1548"/>
                <a:gd name="T2" fmla="*/ 551 w 2304"/>
                <a:gd name="T3" fmla="*/ 632 h 1548"/>
                <a:gd name="T4" fmla="*/ 506 w 2304"/>
                <a:gd name="T5" fmla="*/ 669 h 1548"/>
                <a:gd name="T6" fmla="*/ 479 w 2304"/>
                <a:gd name="T7" fmla="*/ 720 h 1548"/>
                <a:gd name="T8" fmla="*/ 472 w 2304"/>
                <a:gd name="T9" fmla="*/ 765 h 1548"/>
                <a:gd name="T10" fmla="*/ 485 w 2304"/>
                <a:gd name="T11" fmla="*/ 824 h 1548"/>
                <a:gd name="T12" fmla="*/ 517 w 2304"/>
                <a:gd name="T13" fmla="*/ 872 h 1548"/>
                <a:gd name="T14" fmla="*/ 565 w 2304"/>
                <a:gd name="T15" fmla="*/ 903 h 1548"/>
                <a:gd name="T16" fmla="*/ 624 w 2304"/>
                <a:gd name="T17" fmla="*/ 915 h 1548"/>
                <a:gd name="T18" fmla="*/ 1855 w 2304"/>
                <a:gd name="T19" fmla="*/ 912 h 1548"/>
                <a:gd name="T20" fmla="*/ 1976 w 2304"/>
                <a:gd name="T21" fmla="*/ 887 h 1548"/>
                <a:gd name="T22" fmla="*/ 2092 w 2304"/>
                <a:gd name="T23" fmla="*/ 836 h 1548"/>
                <a:gd name="T24" fmla="*/ 2177 w 2304"/>
                <a:gd name="T25" fmla="*/ 770 h 1548"/>
                <a:gd name="T26" fmla="*/ 2231 w 2304"/>
                <a:gd name="T27" fmla="*/ 703 h 1548"/>
                <a:gd name="T28" fmla="*/ 2272 w 2304"/>
                <a:gd name="T29" fmla="*/ 626 h 1548"/>
                <a:gd name="T30" fmla="*/ 2295 w 2304"/>
                <a:gd name="T31" fmla="*/ 539 h 1548"/>
                <a:gd name="T32" fmla="*/ 2304 w 2304"/>
                <a:gd name="T33" fmla="*/ 446 h 1548"/>
                <a:gd name="T34" fmla="*/ 2296 w 2304"/>
                <a:gd name="T35" fmla="*/ 359 h 1548"/>
                <a:gd name="T36" fmla="*/ 2270 w 2304"/>
                <a:gd name="T37" fmla="*/ 265 h 1548"/>
                <a:gd name="T38" fmla="*/ 2230 w 2304"/>
                <a:gd name="T39" fmla="*/ 191 h 1548"/>
                <a:gd name="T40" fmla="*/ 2174 w 2304"/>
                <a:gd name="T41" fmla="*/ 124 h 1548"/>
                <a:gd name="T42" fmla="*/ 2056 w 2304"/>
                <a:gd name="T43" fmla="*/ 48 h 1548"/>
                <a:gd name="T44" fmla="*/ 1939 w 2304"/>
                <a:gd name="T45" fmla="*/ 11 h 1548"/>
                <a:gd name="T46" fmla="*/ 1813 w 2304"/>
                <a:gd name="T47" fmla="*/ 0 h 1548"/>
                <a:gd name="T48" fmla="*/ 415 w 2304"/>
                <a:gd name="T49" fmla="*/ 0 h 1548"/>
                <a:gd name="T50" fmla="*/ 335 w 2304"/>
                <a:gd name="T51" fmla="*/ 7 h 1548"/>
                <a:gd name="T52" fmla="*/ 243 w 2304"/>
                <a:gd name="T53" fmla="*/ 31 h 1548"/>
                <a:gd name="T54" fmla="*/ 167 w 2304"/>
                <a:gd name="T55" fmla="*/ 70 h 1548"/>
                <a:gd name="T56" fmla="*/ 107 w 2304"/>
                <a:gd name="T57" fmla="*/ 123 h 1548"/>
                <a:gd name="T58" fmla="*/ 51 w 2304"/>
                <a:gd name="T59" fmla="*/ 197 h 1548"/>
                <a:gd name="T60" fmla="*/ 6 w 2304"/>
                <a:gd name="T61" fmla="*/ 327 h 1548"/>
                <a:gd name="T62" fmla="*/ 0 w 2304"/>
                <a:gd name="T63" fmla="*/ 1396 h 1548"/>
                <a:gd name="T64" fmla="*/ 13 w 2304"/>
                <a:gd name="T65" fmla="*/ 1455 h 1548"/>
                <a:gd name="T66" fmla="*/ 45 w 2304"/>
                <a:gd name="T67" fmla="*/ 1503 h 1548"/>
                <a:gd name="T68" fmla="*/ 93 w 2304"/>
                <a:gd name="T69" fmla="*/ 1536 h 1548"/>
                <a:gd name="T70" fmla="*/ 153 w 2304"/>
                <a:gd name="T71" fmla="*/ 1548 h 1548"/>
                <a:gd name="T72" fmla="*/ 198 w 2304"/>
                <a:gd name="T73" fmla="*/ 1540 h 1548"/>
                <a:gd name="T74" fmla="*/ 249 w 2304"/>
                <a:gd name="T75" fmla="*/ 1512 h 1548"/>
                <a:gd name="T76" fmla="*/ 287 w 2304"/>
                <a:gd name="T77" fmla="*/ 1468 h 1548"/>
                <a:gd name="T78" fmla="*/ 304 w 2304"/>
                <a:gd name="T79" fmla="*/ 1412 h 1548"/>
                <a:gd name="T80" fmla="*/ 307 w 2304"/>
                <a:gd name="T81" fmla="*/ 373 h 1548"/>
                <a:gd name="T82" fmla="*/ 325 w 2304"/>
                <a:gd name="T83" fmla="*/ 332 h 1548"/>
                <a:gd name="T84" fmla="*/ 367 w 2304"/>
                <a:gd name="T85" fmla="*/ 310 h 1548"/>
                <a:gd name="T86" fmla="*/ 1818 w 2304"/>
                <a:gd name="T87" fmla="*/ 304 h 1548"/>
                <a:gd name="T88" fmla="*/ 1864 w 2304"/>
                <a:gd name="T89" fmla="*/ 311 h 1548"/>
                <a:gd name="T90" fmla="*/ 1917 w 2304"/>
                <a:gd name="T91" fmla="*/ 339 h 1548"/>
                <a:gd name="T92" fmla="*/ 1954 w 2304"/>
                <a:gd name="T93" fmla="*/ 384 h 1548"/>
                <a:gd name="T94" fmla="*/ 1973 w 2304"/>
                <a:gd name="T95" fmla="*/ 443 h 1548"/>
                <a:gd name="T96" fmla="*/ 1971 w 2304"/>
                <a:gd name="T97" fmla="*/ 491 h 1548"/>
                <a:gd name="T98" fmla="*/ 1946 w 2304"/>
                <a:gd name="T99" fmla="*/ 547 h 1548"/>
                <a:gd name="T100" fmla="*/ 1905 w 2304"/>
                <a:gd name="T101" fmla="*/ 588 h 1548"/>
                <a:gd name="T102" fmla="*/ 1849 w 2304"/>
                <a:gd name="T103" fmla="*/ 612 h 15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304" h="1548">
                  <a:moveTo>
                    <a:pt x="624" y="613"/>
                  </a:moveTo>
                  <a:lnTo>
                    <a:pt x="624" y="613"/>
                  </a:lnTo>
                  <a:lnTo>
                    <a:pt x="624" y="613"/>
                  </a:lnTo>
                  <a:lnTo>
                    <a:pt x="609" y="615"/>
                  </a:lnTo>
                  <a:lnTo>
                    <a:pt x="593" y="616"/>
                  </a:lnTo>
                  <a:lnTo>
                    <a:pt x="579" y="621"/>
                  </a:lnTo>
                  <a:lnTo>
                    <a:pt x="565" y="626"/>
                  </a:lnTo>
                  <a:lnTo>
                    <a:pt x="551" y="632"/>
                  </a:lnTo>
                  <a:lnTo>
                    <a:pt x="539" y="640"/>
                  </a:lnTo>
                  <a:lnTo>
                    <a:pt x="528" y="649"/>
                  </a:lnTo>
                  <a:lnTo>
                    <a:pt x="517" y="658"/>
                  </a:lnTo>
                  <a:lnTo>
                    <a:pt x="506" y="669"/>
                  </a:lnTo>
                  <a:lnTo>
                    <a:pt x="499" y="681"/>
                  </a:lnTo>
                  <a:lnTo>
                    <a:pt x="491" y="694"/>
                  </a:lnTo>
                  <a:lnTo>
                    <a:pt x="485" y="706"/>
                  </a:lnTo>
                  <a:lnTo>
                    <a:pt x="479" y="720"/>
                  </a:lnTo>
                  <a:lnTo>
                    <a:pt x="475" y="736"/>
                  </a:lnTo>
                  <a:lnTo>
                    <a:pt x="474" y="749"/>
                  </a:lnTo>
                  <a:lnTo>
                    <a:pt x="472" y="765"/>
                  </a:lnTo>
                  <a:lnTo>
                    <a:pt x="472" y="765"/>
                  </a:lnTo>
                  <a:lnTo>
                    <a:pt x="474" y="780"/>
                  </a:lnTo>
                  <a:lnTo>
                    <a:pt x="475" y="796"/>
                  </a:lnTo>
                  <a:lnTo>
                    <a:pt x="479" y="810"/>
                  </a:lnTo>
                  <a:lnTo>
                    <a:pt x="485" y="824"/>
                  </a:lnTo>
                  <a:lnTo>
                    <a:pt x="491" y="838"/>
                  </a:lnTo>
                  <a:lnTo>
                    <a:pt x="499" y="850"/>
                  </a:lnTo>
                  <a:lnTo>
                    <a:pt x="506" y="861"/>
                  </a:lnTo>
                  <a:lnTo>
                    <a:pt x="517" y="872"/>
                  </a:lnTo>
                  <a:lnTo>
                    <a:pt x="528" y="881"/>
                  </a:lnTo>
                  <a:lnTo>
                    <a:pt x="539" y="890"/>
                  </a:lnTo>
                  <a:lnTo>
                    <a:pt x="551" y="896"/>
                  </a:lnTo>
                  <a:lnTo>
                    <a:pt x="565" y="903"/>
                  </a:lnTo>
                  <a:lnTo>
                    <a:pt x="579" y="909"/>
                  </a:lnTo>
                  <a:lnTo>
                    <a:pt x="593" y="912"/>
                  </a:lnTo>
                  <a:lnTo>
                    <a:pt x="609" y="913"/>
                  </a:lnTo>
                  <a:lnTo>
                    <a:pt x="624" y="915"/>
                  </a:lnTo>
                  <a:lnTo>
                    <a:pt x="1807" y="915"/>
                  </a:lnTo>
                  <a:lnTo>
                    <a:pt x="1807" y="915"/>
                  </a:lnTo>
                  <a:lnTo>
                    <a:pt x="1824" y="915"/>
                  </a:lnTo>
                  <a:lnTo>
                    <a:pt x="1855" y="912"/>
                  </a:lnTo>
                  <a:lnTo>
                    <a:pt x="1897" y="906"/>
                  </a:lnTo>
                  <a:lnTo>
                    <a:pt x="1922" y="901"/>
                  </a:lnTo>
                  <a:lnTo>
                    <a:pt x="1948" y="895"/>
                  </a:lnTo>
                  <a:lnTo>
                    <a:pt x="1976" y="887"/>
                  </a:lnTo>
                  <a:lnTo>
                    <a:pt x="2004" y="878"/>
                  </a:lnTo>
                  <a:lnTo>
                    <a:pt x="2033" y="866"/>
                  </a:lnTo>
                  <a:lnTo>
                    <a:pt x="2063" y="852"/>
                  </a:lnTo>
                  <a:lnTo>
                    <a:pt x="2092" y="836"/>
                  </a:lnTo>
                  <a:lnTo>
                    <a:pt x="2121" y="816"/>
                  </a:lnTo>
                  <a:lnTo>
                    <a:pt x="2149" y="794"/>
                  </a:lnTo>
                  <a:lnTo>
                    <a:pt x="2177" y="770"/>
                  </a:lnTo>
                  <a:lnTo>
                    <a:pt x="2177" y="770"/>
                  </a:lnTo>
                  <a:lnTo>
                    <a:pt x="2193" y="754"/>
                  </a:lnTo>
                  <a:lnTo>
                    <a:pt x="2207" y="737"/>
                  </a:lnTo>
                  <a:lnTo>
                    <a:pt x="2219" y="720"/>
                  </a:lnTo>
                  <a:lnTo>
                    <a:pt x="2231" y="703"/>
                  </a:lnTo>
                  <a:lnTo>
                    <a:pt x="2244" y="684"/>
                  </a:lnTo>
                  <a:lnTo>
                    <a:pt x="2253" y="664"/>
                  </a:lnTo>
                  <a:lnTo>
                    <a:pt x="2262" y="646"/>
                  </a:lnTo>
                  <a:lnTo>
                    <a:pt x="2272" y="626"/>
                  </a:lnTo>
                  <a:lnTo>
                    <a:pt x="2279" y="604"/>
                  </a:lnTo>
                  <a:lnTo>
                    <a:pt x="2286" y="584"/>
                  </a:lnTo>
                  <a:lnTo>
                    <a:pt x="2290" y="562"/>
                  </a:lnTo>
                  <a:lnTo>
                    <a:pt x="2295" y="539"/>
                  </a:lnTo>
                  <a:lnTo>
                    <a:pt x="2299" y="517"/>
                  </a:lnTo>
                  <a:lnTo>
                    <a:pt x="2301" y="494"/>
                  </a:lnTo>
                  <a:lnTo>
                    <a:pt x="2303" y="469"/>
                  </a:lnTo>
                  <a:lnTo>
                    <a:pt x="2304" y="446"/>
                  </a:lnTo>
                  <a:lnTo>
                    <a:pt x="2304" y="446"/>
                  </a:lnTo>
                  <a:lnTo>
                    <a:pt x="2303" y="415"/>
                  </a:lnTo>
                  <a:lnTo>
                    <a:pt x="2301" y="387"/>
                  </a:lnTo>
                  <a:lnTo>
                    <a:pt x="2296" y="359"/>
                  </a:lnTo>
                  <a:lnTo>
                    <a:pt x="2292" y="333"/>
                  </a:lnTo>
                  <a:lnTo>
                    <a:pt x="2286" y="308"/>
                  </a:lnTo>
                  <a:lnTo>
                    <a:pt x="2278" y="287"/>
                  </a:lnTo>
                  <a:lnTo>
                    <a:pt x="2270" y="265"/>
                  </a:lnTo>
                  <a:lnTo>
                    <a:pt x="2261" y="243"/>
                  </a:lnTo>
                  <a:lnTo>
                    <a:pt x="2251" y="225"/>
                  </a:lnTo>
                  <a:lnTo>
                    <a:pt x="2241" y="206"/>
                  </a:lnTo>
                  <a:lnTo>
                    <a:pt x="2230" y="191"/>
                  </a:lnTo>
                  <a:lnTo>
                    <a:pt x="2219" y="175"/>
                  </a:lnTo>
                  <a:lnTo>
                    <a:pt x="2196" y="147"/>
                  </a:lnTo>
                  <a:lnTo>
                    <a:pt x="2174" y="124"/>
                  </a:lnTo>
                  <a:lnTo>
                    <a:pt x="2174" y="124"/>
                  </a:lnTo>
                  <a:lnTo>
                    <a:pt x="2146" y="101"/>
                  </a:lnTo>
                  <a:lnTo>
                    <a:pt x="2117" y="81"/>
                  </a:lnTo>
                  <a:lnTo>
                    <a:pt x="2087" y="62"/>
                  </a:lnTo>
                  <a:lnTo>
                    <a:pt x="2056" y="48"/>
                  </a:lnTo>
                  <a:lnTo>
                    <a:pt x="2027" y="36"/>
                  </a:lnTo>
                  <a:lnTo>
                    <a:pt x="1996" y="25"/>
                  </a:lnTo>
                  <a:lnTo>
                    <a:pt x="1967" y="17"/>
                  </a:lnTo>
                  <a:lnTo>
                    <a:pt x="1939" y="11"/>
                  </a:lnTo>
                  <a:lnTo>
                    <a:pt x="1912" y="7"/>
                  </a:lnTo>
                  <a:lnTo>
                    <a:pt x="1888" y="3"/>
                  </a:lnTo>
                  <a:lnTo>
                    <a:pt x="1844" y="0"/>
                  </a:lnTo>
                  <a:lnTo>
                    <a:pt x="1813" y="0"/>
                  </a:lnTo>
                  <a:lnTo>
                    <a:pt x="1796" y="2"/>
                  </a:lnTo>
                  <a:lnTo>
                    <a:pt x="1796" y="2"/>
                  </a:lnTo>
                  <a:lnTo>
                    <a:pt x="1807" y="0"/>
                  </a:lnTo>
                  <a:lnTo>
                    <a:pt x="415" y="0"/>
                  </a:lnTo>
                  <a:lnTo>
                    <a:pt x="415" y="0"/>
                  </a:lnTo>
                  <a:lnTo>
                    <a:pt x="387" y="2"/>
                  </a:lnTo>
                  <a:lnTo>
                    <a:pt x="361" y="3"/>
                  </a:lnTo>
                  <a:lnTo>
                    <a:pt x="335" y="7"/>
                  </a:lnTo>
                  <a:lnTo>
                    <a:pt x="310" y="11"/>
                  </a:lnTo>
                  <a:lnTo>
                    <a:pt x="287" y="17"/>
                  </a:lnTo>
                  <a:lnTo>
                    <a:pt x="265" y="24"/>
                  </a:lnTo>
                  <a:lnTo>
                    <a:pt x="243" y="31"/>
                  </a:lnTo>
                  <a:lnTo>
                    <a:pt x="222" y="39"/>
                  </a:lnTo>
                  <a:lnTo>
                    <a:pt x="203" y="48"/>
                  </a:lnTo>
                  <a:lnTo>
                    <a:pt x="184" y="59"/>
                  </a:lnTo>
                  <a:lnTo>
                    <a:pt x="167" y="70"/>
                  </a:lnTo>
                  <a:lnTo>
                    <a:pt x="150" y="82"/>
                  </a:lnTo>
                  <a:lnTo>
                    <a:pt x="135" y="95"/>
                  </a:lnTo>
                  <a:lnTo>
                    <a:pt x="121" y="109"/>
                  </a:lnTo>
                  <a:lnTo>
                    <a:pt x="107" y="123"/>
                  </a:lnTo>
                  <a:lnTo>
                    <a:pt x="95" y="137"/>
                  </a:lnTo>
                  <a:lnTo>
                    <a:pt x="82" y="151"/>
                  </a:lnTo>
                  <a:lnTo>
                    <a:pt x="71" y="166"/>
                  </a:lnTo>
                  <a:lnTo>
                    <a:pt x="51" y="197"/>
                  </a:lnTo>
                  <a:lnTo>
                    <a:pt x="36" y="229"/>
                  </a:lnTo>
                  <a:lnTo>
                    <a:pt x="23" y="262"/>
                  </a:lnTo>
                  <a:lnTo>
                    <a:pt x="13" y="294"/>
                  </a:lnTo>
                  <a:lnTo>
                    <a:pt x="6" y="327"/>
                  </a:lnTo>
                  <a:lnTo>
                    <a:pt x="2" y="359"/>
                  </a:lnTo>
                  <a:lnTo>
                    <a:pt x="0" y="389"/>
                  </a:lnTo>
                  <a:lnTo>
                    <a:pt x="0" y="1396"/>
                  </a:lnTo>
                  <a:lnTo>
                    <a:pt x="0" y="1396"/>
                  </a:lnTo>
                  <a:lnTo>
                    <a:pt x="2" y="1412"/>
                  </a:lnTo>
                  <a:lnTo>
                    <a:pt x="3" y="1426"/>
                  </a:lnTo>
                  <a:lnTo>
                    <a:pt x="8" y="1441"/>
                  </a:lnTo>
                  <a:lnTo>
                    <a:pt x="13" y="1455"/>
                  </a:lnTo>
                  <a:lnTo>
                    <a:pt x="19" y="1468"/>
                  </a:lnTo>
                  <a:lnTo>
                    <a:pt x="26" y="1481"/>
                  </a:lnTo>
                  <a:lnTo>
                    <a:pt x="36" y="1492"/>
                  </a:lnTo>
                  <a:lnTo>
                    <a:pt x="45" y="1503"/>
                  </a:lnTo>
                  <a:lnTo>
                    <a:pt x="56" y="1512"/>
                  </a:lnTo>
                  <a:lnTo>
                    <a:pt x="68" y="1522"/>
                  </a:lnTo>
                  <a:lnTo>
                    <a:pt x="81" y="1529"/>
                  </a:lnTo>
                  <a:lnTo>
                    <a:pt x="93" y="1536"/>
                  </a:lnTo>
                  <a:lnTo>
                    <a:pt x="109" y="1540"/>
                  </a:lnTo>
                  <a:lnTo>
                    <a:pt x="122" y="1545"/>
                  </a:lnTo>
                  <a:lnTo>
                    <a:pt x="138" y="1546"/>
                  </a:lnTo>
                  <a:lnTo>
                    <a:pt x="153" y="1548"/>
                  </a:lnTo>
                  <a:lnTo>
                    <a:pt x="153" y="1548"/>
                  </a:lnTo>
                  <a:lnTo>
                    <a:pt x="169" y="1546"/>
                  </a:lnTo>
                  <a:lnTo>
                    <a:pt x="184" y="1545"/>
                  </a:lnTo>
                  <a:lnTo>
                    <a:pt x="198" y="1540"/>
                  </a:lnTo>
                  <a:lnTo>
                    <a:pt x="212" y="1536"/>
                  </a:lnTo>
                  <a:lnTo>
                    <a:pt x="226" y="1529"/>
                  </a:lnTo>
                  <a:lnTo>
                    <a:pt x="239" y="1522"/>
                  </a:lnTo>
                  <a:lnTo>
                    <a:pt x="249" y="1512"/>
                  </a:lnTo>
                  <a:lnTo>
                    <a:pt x="260" y="1503"/>
                  </a:lnTo>
                  <a:lnTo>
                    <a:pt x="271" y="1492"/>
                  </a:lnTo>
                  <a:lnTo>
                    <a:pt x="279" y="1481"/>
                  </a:lnTo>
                  <a:lnTo>
                    <a:pt x="287" y="1468"/>
                  </a:lnTo>
                  <a:lnTo>
                    <a:pt x="293" y="1455"/>
                  </a:lnTo>
                  <a:lnTo>
                    <a:pt x="299" y="1441"/>
                  </a:lnTo>
                  <a:lnTo>
                    <a:pt x="302" y="1426"/>
                  </a:lnTo>
                  <a:lnTo>
                    <a:pt x="304" y="1412"/>
                  </a:lnTo>
                  <a:lnTo>
                    <a:pt x="305" y="1396"/>
                  </a:lnTo>
                  <a:lnTo>
                    <a:pt x="305" y="389"/>
                  </a:lnTo>
                  <a:lnTo>
                    <a:pt x="305" y="389"/>
                  </a:lnTo>
                  <a:lnTo>
                    <a:pt x="307" y="373"/>
                  </a:lnTo>
                  <a:lnTo>
                    <a:pt x="310" y="361"/>
                  </a:lnTo>
                  <a:lnTo>
                    <a:pt x="314" y="350"/>
                  </a:lnTo>
                  <a:lnTo>
                    <a:pt x="319" y="341"/>
                  </a:lnTo>
                  <a:lnTo>
                    <a:pt x="325" y="332"/>
                  </a:lnTo>
                  <a:lnTo>
                    <a:pt x="333" y="325"/>
                  </a:lnTo>
                  <a:lnTo>
                    <a:pt x="341" y="319"/>
                  </a:lnTo>
                  <a:lnTo>
                    <a:pt x="350" y="316"/>
                  </a:lnTo>
                  <a:lnTo>
                    <a:pt x="367" y="310"/>
                  </a:lnTo>
                  <a:lnTo>
                    <a:pt x="386" y="307"/>
                  </a:lnTo>
                  <a:lnTo>
                    <a:pt x="401" y="305"/>
                  </a:lnTo>
                  <a:lnTo>
                    <a:pt x="415" y="305"/>
                  </a:lnTo>
                  <a:lnTo>
                    <a:pt x="1818" y="304"/>
                  </a:lnTo>
                  <a:lnTo>
                    <a:pt x="1818" y="304"/>
                  </a:lnTo>
                  <a:lnTo>
                    <a:pt x="1833" y="305"/>
                  </a:lnTo>
                  <a:lnTo>
                    <a:pt x="1849" y="307"/>
                  </a:lnTo>
                  <a:lnTo>
                    <a:pt x="1864" y="311"/>
                  </a:lnTo>
                  <a:lnTo>
                    <a:pt x="1878" y="316"/>
                  </a:lnTo>
                  <a:lnTo>
                    <a:pt x="1892" y="322"/>
                  </a:lnTo>
                  <a:lnTo>
                    <a:pt x="1905" y="330"/>
                  </a:lnTo>
                  <a:lnTo>
                    <a:pt x="1917" y="339"/>
                  </a:lnTo>
                  <a:lnTo>
                    <a:pt x="1928" y="349"/>
                  </a:lnTo>
                  <a:lnTo>
                    <a:pt x="1939" y="359"/>
                  </a:lnTo>
                  <a:lnTo>
                    <a:pt x="1946" y="372"/>
                  </a:lnTo>
                  <a:lnTo>
                    <a:pt x="1954" y="384"/>
                  </a:lnTo>
                  <a:lnTo>
                    <a:pt x="1962" y="398"/>
                  </a:lnTo>
                  <a:lnTo>
                    <a:pt x="1967" y="412"/>
                  </a:lnTo>
                  <a:lnTo>
                    <a:pt x="1971" y="428"/>
                  </a:lnTo>
                  <a:lnTo>
                    <a:pt x="1973" y="443"/>
                  </a:lnTo>
                  <a:lnTo>
                    <a:pt x="1974" y="458"/>
                  </a:lnTo>
                  <a:lnTo>
                    <a:pt x="1974" y="458"/>
                  </a:lnTo>
                  <a:lnTo>
                    <a:pt x="1973" y="476"/>
                  </a:lnTo>
                  <a:lnTo>
                    <a:pt x="1971" y="491"/>
                  </a:lnTo>
                  <a:lnTo>
                    <a:pt x="1967" y="505"/>
                  </a:lnTo>
                  <a:lnTo>
                    <a:pt x="1962" y="519"/>
                  </a:lnTo>
                  <a:lnTo>
                    <a:pt x="1954" y="533"/>
                  </a:lnTo>
                  <a:lnTo>
                    <a:pt x="1946" y="547"/>
                  </a:lnTo>
                  <a:lnTo>
                    <a:pt x="1939" y="558"/>
                  </a:lnTo>
                  <a:lnTo>
                    <a:pt x="1928" y="568"/>
                  </a:lnTo>
                  <a:lnTo>
                    <a:pt x="1917" y="579"/>
                  </a:lnTo>
                  <a:lnTo>
                    <a:pt x="1905" y="588"/>
                  </a:lnTo>
                  <a:lnTo>
                    <a:pt x="1892" y="596"/>
                  </a:lnTo>
                  <a:lnTo>
                    <a:pt x="1878" y="602"/>
                  </a:lnTo>
                  <a:lnTo>
                    <a:pt x="1864" y="607"/>
                  </a:lnTo>
                  <a:lnTo>
                    <a:pt x="1849" y="612"/>
                  </a:lnTo>
                  <a:lnTo>
                    <a:pt x="1833" y="613"/>
                  </a:lnTo>
                  <a:lnTo>
                    <a:pt x="1818" y="615"/>
                  </a:lnTo>
                  <a:lnTo>
                    <a:pt x="624" y="6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200" dirty="0"/>
            </a:p>
          </p:txBody>
        </p:sp>
        <p:sp>
          <p:nvSpPr>
            <p:cNvPr id="39" name="Freeform 10">
              <a:extLst>
                <a:ext uri="{FF2B5EF4-FFF2-40B4-BE49-F238E27FC236}">
                  <a16:creationId xmlns:a16="http://schemas.microsoft.com/office/drawing/2014/main" id="{01C3C8ED-3171-4F64-AB3E-3334698D6E1B}"/>
                </a:ext>
              </a:extLst>
            </p:cNvPr>
            <p:cNvSpPr>
              <a:spLocks/>
            </p:cNvSpPr>
            <p:nvPr/>
          </p:nvSpPr>
          <p:spPr bwMode="auto">
            <a:xfrm>
              <a:off x="7377" y="1380"/>
              <a:ext cx="303" cy="1560"/>
            </a:xfrm>
            <a:custGeom>
              <a:avLst/>
              <a:gdLst>
                <a:gd name="T0" fmla="*/ 0 w 303"/>
                <a:gd name="T1" fmla="*/ 1408 h 1560"/>
                <a:gd name="T2" fmla="*/ 0 w 303"/>
                <a:gd name="T3" fmla="*/ 1424 h 1560"/>
                <a:gd name="T4" fmla="*/ 6 w 303"/>
                <a:gd name="T5" fmla="*/ 1453 h 1560"/>
                <a:gd name="T6" fmla="*/ 18 w 303"/>
                <a:gd name="T7" fmla="*/ 1480 h 1560"/>
                <a:gd name="T8" fmla="*/ 34 w 303"/>
                <a:gd name="T9" fmla="*/ 1504 h 1560"/>
                <a:gd name="T10" fmla="*/ 55 w 303"/>
                <a:gd name="T11" fmla="*/ 1524 h 1560"/>
                <a:gd name="T12" fmla="*/ 78 w 303"/>
                <a:gd name="T13" fmla="*/ 1541 h 1560"/>
                <a:gd name="T14" fmla="*/ 106 w 303"/>
                <a:gd name="T15" fmla="*/ 1552 h 1560"/>
                <a:gd name="T16" fmla="*/ 136 w 303"/>
                <a:gd name="T17" fmla="*/ 1558 h 1560"/>
                <a:gd name="T18" fmla="*/ 151 w 303"/>
                <a:gd name="T19" fmla="*/ 1560 h 1560"/>
                <a:gd name="T20" fmla="*/ 182 w 303"/>
                <a:gd name="T21" fmla="*/ 1557 h 1560"/>
                <a:gd name="T22" fmla="*/ 210 w 303"/>
                <a:gd name="T23" fmla="*/ 1548 h 1560"/>
                <a:gd name="T24" fmla="*/ 236 w 303"/>
                <a:gd name="T25" fmla="*/ 1534 h 1560"/>
                <a:gd name="T26" fmla="*/ 258 w 303"/>
                <a:gd name="T27" fmla="*/ 1515 h 1560"/>
                <a:gd name="T28" fmla="*/ 277 w 303"/>
                <a:gd name="T29" fmla="*/ 1493 h 1560"/>
                <a:gd name="T30" fmla="*/ 291 w 303"/>
                <a:gd name="T31" fmla="*/ 1467 h 1560"/>
                <a:gd name="T32" fmla="*/ 300 w 303"/>
                <a:gd name="T33" fmla="*/ 1438 h 1560"/>
                <a:gd name="T34" fmla="*/ 303 w 303"/>
                <a:gd name="T35" fmla="*/ 1408 h 1560"/>
                <a:gd name="T36" fmla="*/ 303 w 303"/>
                <a:gd name="T37" fmla="*/ 153 h 1560"/>
                <a:gd name="T38" fmla="*/ 300 w 303"/>
                <a:gd name="T39" fmla="*/ 122 h 1560"/>
                <a:gd name="T40" fmla="*/ 291 w 303"/>
                <a:gd name="T41" fmla="*/ 93 h 1560"/>
                <a:gd name="T42" fmla="*/ 277 w 303"/>
                <a:gd name="T43" fmla="*/ 68 h 1560"/>
                <a:gd name="T44" fmla="*/ 258 w 303"/>
                <a:gd name="T45" fmla="*/ 45 h 1560"/>
                <a:gd name="T46" fmla="*/ 236 w 303"/>
                <a:gd name="T47" fmla="*/ 26 h 1560"/>
                <a:gd name="T48" fmla="*/ 210 w 303"/>
                <a:gd name="T49" fmla="*/ 12 h 1560"/>
                <a:gd name="T50" fmla="*/ 182 w 303"/>
                <a:gd name="T51" fmla="*/ 3 h 1560"/>
                <a:gd name="T52" fmla="*/ 151 w 303"/>
                <a:gd name="T53" fmla="*/ 0 h 1560"/>
                <a:gd name="T54" fmla="*/ 136 w 303"/>
                <a:gd name="T55" fmla="*/ 2 h 1560"/>
                <a:gd name="T56" fmla="*/ 106 w 303"/>
                <a:gd name="T57" fmla="*/ 8 h 1560"/>
                <a:gd name="T58" fmla="*/ 78 w 303"/>
                <a:gd name="T59" fmla="*/ 19 h 1560"/>
                <a:gd name="T60" fmla="*/ 55 w 303"/>
                <a:gd name="T61" fmla="*/ 36 h 1560"/>
                <a:gd name="T62" fmla="*/ 34 w 303"/>
                <a:gd name="T63" fmla="*/ 56 h 1560"/>
                <a:gd name="T64" fmla="*/ 18 w 303"/>
                <a:gd name="T65" fmla="*/ 80 h 1560"/>
                <a:gd name="T66" fmla="*/ 6 w 303"/>
                <a:gd name="T67" fmla="*/ 107 h 1560"/>
                <a:gd name="T68" fmla="*/ 0 w 303"/>
                <a:gd name="T69" fmla="*/ 138 h 1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03" h="1560">
                  <a:moveTo>
                    <a:pt x="0" y="153"/>
                  </a:moveTo>
                  <a:lnTo>
                    <a:pt x="0" y="1408"/>
                  </a:lnTo>
                  <a:lnTo>
                    <a:pt x="0" y="1408"/>
                  </a:lnTo>
                  <a:lnTo>
                    <a:pt x="0" y="1424"/>
                  </a:lnTo>
                  <a:lnTo>
                    <a:pt x="3" y="1438"/>
                  </a:lnTo>
                  <a:lnTo>
                    <a:pt x="6" y="1453"/>
                  </a:lnTo>
                  <a:lnTo>
                    <a:pt x="12" y="1467"/>
                  </a:lnTo>
                  <a:lnTo>
                    <a:pt x="18" y="1480"/>
                  </a:lnTo>
                  <a:lnTo>
                    <a:pt x="26" y="1493"/>
                  </a:lnTo>
                  <a:lnTo>
                    <a:pt x="34" y="1504"/>
                  </a:lnTo>
                  <a:lnTo>
                    <a:pt x="44" y="1515"/>
                  </a:lnTo>
                  <a:lnTo>
                    <a:pt x="55" y="1524"/>
                  </a:lnTo>
                  <a:lnTo>
                    <a:pt x="66" y="1534"/>
                  </a:lnTo>
                  <a:lnTo>
                    <a:pt x="78" y="1541"/>
                  </a:lnTo>
                  <a:lnTo>
                    <a:pt x="92" y="1548"/>
                  </a:lnTo>
                  <a:lnTo>
                    <a:pt x="106" y="1552"/>
                  </a:lnTo>
                  <a:lnTo>
                    <a:pt x="120" y="1557"/>
                  </a:lnTo>
                  <a:lnTo>
                    <a:pt x="136" y="1558"/>
                  </a:lnTo>
                  <a:lnTo>
                    <a:pt x="151" y="1560"/>
                  </a:lnTo>
                  <a:lnTo>
                    <a:pt x="151" y="1560"/>
                  </a:lnTo>
                  <a:lnTo>
                    <a:pt x="167" y="1558"/>
                  </a:lnTo>
                  <a:lnTo>
                    <a:pt x="182" y="1557"/>
                  </a:lnTo>
                  <a:lnTo>
                    <a:pt x="196" y="1552"/>
                  </a:lnTo>
                  <a:lnTo>
                    <a:pt x="210" y="1548"/>
                  </a:lnTo>
                  <a:lnTo>
                    <a:pt x="224" y="1541"/>
                  </a:lnTo>
                  <a:lnTo>
                    <a:pt x="236" y="1534"/>
                  </a:lnTo>
                  <a:lnTo>
                    <a:pt x="247" y="1524"/>
                  </a:lnTo>
                  <a:lnTo>
                    <a:pt x="258" y="1515"/>
                  </a:lnTo>
                  <a:lnTo>
                    <a:pt x="269" y="1504"/>
                  </a:lnTo>
                  <a:lnTo>
                    <a:pt x="277" y="1493"/>
                  </a:lnTo>
                  <a:lnTo>
                    <a:pt x="284" y="1480"/>
                  </a:lnTo>
                  <a:lnTo>
                    <a:pt x="291" y="1467"/>
                  </a:lnTo>
                  <a:lnTo>
                    <a:pt x="297" y="1453"/>
                  </a:lnTo>
                  <a:lnTo>
                    <a:pt x="300" y="1438"/>
                  </a:lnTo>
                  <a:lnTo>
                    <a:pt x="303" y="1424"/>
                  </a:lnTo>
                  <a:lnTo>
                    <a:pt x="303" y="1408"/>
                  </a:lnTo>
                  <a:lnTo>
                    <a:pt x="303" y="153"/>
                  </a:lnTo>
                  <a:lnTo>
                    <a:pt x="303" y="153"/>
                  </a:lnTo>
                  <a:lnTo>
                    <a:pt x="303" y="138"/>
                  </a:lnTo>
                  <a:lnTo>
                    <a:pt x="300" y="122"/>
                  </a:lnTo>
                  <a:lnTo>
                    <a:pt x="297" y="107"/>
                  </a:lnTo>
                  <a:lnTo>
                    <a:pt x="291" y="93"/>
                  </a:lnTo>
                  <a:lnTo>
                    <a:pt x="284" y="80"/>
                  </a:lnTo>
                  <a:lnTo>
                    <a:pt x="277" y="68"/>
                  </a:lnTo>
                  <a:lnTo>
                    <a:pt x="269" y="56"/>
                  </a:lnTo>
                  <a:lnTo>
                    <a:pt x="258" y="45"/>
                  </a:lnTo>
                  <a:lnTo>
                    <a:pt x="247" y="36"/>
                  </a:lnTo>
                  <a:lnTo>
                    <a:pt x="236" y="26"/>
                  </a:lnTo>
                  <a:lnTo>
                    <a:pt x="224" y="19"/>
                  </a:lnTo>
                  <a:lnTo>
                    <a:pt x="210" y="12"/>
                  </a:lnTo>
                  <a:lnTo>
                    <a:pt x="196" y="8"/>
                  </a:lnTo>
                  <a:lnTo>
                    <a:pt x="182" y="3"/>
                  </a:lnTo>
                  <a:lnTo>
                    <a:pt x="167" y="2"/>
                  </a:lnTo>
                  <a:lnTo>
                    <a:pt x="151" y="0"/>
                  </a:lnTo>
                  <a:lnTo>
                    <a:pt x="151" y="0"/>
                  </a:lnTo>
                  <a:lnTo>
                    <a:pt x="136" y="2"/>
                  </a:lnTo>
                  <a:lnTo>
                    <a:pt x="120" y="3"/>
                  </a:lnTo>
                  <a:lnTo>
                    <a:pt x="106" y="8"/>
                  </a:lnTo>
                  <a:lnTo>
                    <a:pt x="92" y="12"/>
                  </a:lnTo>
                  <a:lnTo>
                    <a:pt x="78" y="19"/>
                  </a:lnTo>
                  <a:lnTo>
                    <a:pt x="66" y="26"/>
                  </a:lnTo>
                  <a:lnTo>
                    <a:pt x="55" y="36"/>
                  </a:lnTo>
                  <a:lnTo>
                    <a:pt x="44" y="45"/>
                  </a:lnTo>
                  <a:lnTo>
                    <a:pt x="34" y="56"/>
                  </a:lnTo>
                  <a:lnTo>
                    <a:pt x="26" y="68"/>
                  </a:lnTo>
                  <a:lnTo>
                    <a:pt x="18" y="80"/>
                  </a:lnTo>
                  <a:lnTo>
                    <a:pt x="12" y="93"/>
                  </a:lnTo>
                  <a:lnTo>
                    <a:pt x="6" y="107"/>
                  </a:lnTo>
                  <a:lnTo>
                    <a:pt x="3" y="122"/>
                  </a:lnTo>
                  <a:lnTo>
                    <a:pt x="0" y="138"/>
                  </a:lnTo>
                  <a:lnTo>
                    <a:pt x="0"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200" dirty="0"/>
            </a:p>
          </p:txBody>
        </p:sp>
        <p:sp>
          <p:nvSpPr>
            <p:cNvPr id="41" name="Freeform 12">
              <a:extLst>
                <a:ext uri="{FF2B5EF4-FFF2-40B4-BE49-F238E27FC236}">
                  <a16:creationId xmlns:a16="http://schemas.microsoft.com/office/drawing/2014/main" id="{FEF39763-488C-4013-8465-7D4EF5935874}"/>
                </a:ext>
              </a:extLst>
            </p:cNvPr>
            <p:cNvSpPr>
              <a:spLocks/>
            </p:cNvSpPr>
            <p:nvPr/>
          </p:nvSpPr>
          <p:spPr bwMode="auto">
            <a:xfrm>
              <a:off x="4873" y="1395"/>
              <a:ext cx="2310" cy="1545"/>
            </a:xfrm>
            <a:custGeom>
              <a:avLst/>
              <a:gdLst>
                <a:gd name="T0" fmla="*/ 1872 w 2310"/>
                <a:gd name="T1" fmla="*/ 604 h 1545"/>
                <a:gd name="T2" fmla="*/ 1935 w 2310"/>
                <a:gd name="T3" fmla="*/ 565 h 1545"/>
                <a:gd name="T4" fmla="*/ 1974 w 2310"/>
                <a:gd name="T5" fmla="*/ 500 h 1545"/>
                <a:gd name="T6" fmla="*/ 1980 w 2310"/>
                <a:gd name="T7" fmla="*/ 438 h 1545"/>
                <a:gd name="T8" fmla="*/ 1954 w 2310"/>
                <a:gd name="T9" fmla="*/ 369 h 1545"/>
                <a:gd name="T10" fmla="*/ 1900 w 2310"/>
                <a:gd name="T11" fmla="*/ 319 h 1545"/>
                <a:gd name="T12" fmla="*/ 1827 w 2310"/>
                <a:gd name="T13" fmla="*/ 301 h 1545"/>
                <a:gd name="T14" fmla="*/ 367 w 2310"/>
                <a:gd name="T15" fmla="*/ 307 h 1545"/>
                <a:gd name="T16" fmla="*/ 325 w 2310"/>
                <a:gd name="T17" fmla="*/ 330 h 1545"/>
                <a:gd name="T18" fmla="*/ 305 w 2310"/>
                <a:gd name="T19" fmla="*/ 390 h 1545"/>
                <a:gd name="T20" fmla="*/ 297 w 2310"/>
                <a:gd name="T21" fmla="*/ 1438 h 1545"/>
                <a:gd name="T22" fmla="*/ 260 w 2310"/>
                <a:gd name="T23" fmla="*/ 1500 h 1545"/>
                <a:gd name="T24" fmla="*/ 196 w 2310"/>
                <a:gd name="T25" fmla="*/ 1539 h 1545"/>
                <a:gd name="T26" fmla="*/ 136 w 2310"/>
                <a:gd name="T27" fmla="*/ 1545 h 1545"/>
                <a:gd name="T28" fmla="*/ 66 w 2310"/>
                <a:gd name="T29" fmla="*/ 1519 h 1545"/>
                <a:gd name="T30" fmla="*/ 18 w 2310"/>
                <a:gd name="T31" fmla="*/ 1466 h 1545"/>
                <a:gd name="T32" fmla="*/ 0 w 2310"/>
                <a:gd name="T33" fmla="*/ 1393 h 1545"/>
                <a:gd name="T34" fmla="*/ 12 w 2310"/>
                <a:gd name="T35" fmla="*/ 298 h 1545"/>
                <a:gd name="T36" fmla="*/ 82 w 2310"/>
                <a:gd name="T37" fmla="*/ 152 h 1545"/>
                <a:gd name="T38" fmla="*/ 150 w 2310"/>
                <a:gd name="T39" fmla="*/ 83 h 1545"/>
                <a:gd name="T40" fmla="*/ 241 w 2310"/>
                <a:gd name="T41" fmla="*/ 30 h 1545"/>
                <a:gd name="T42" fmla="*/ 359 w 2310"/>
                <a:gd name="T43" fmla="*/ 2 h 1545"/>
                <a:gd name="T44" fmla="*/ 1805 w 2310"/>
                <a:gd name="T45" fmla="*/ 0 h 1545"/>
                <a:gd name="T46" fmla="*/ 1921 w 2310"/>
                <a:gd name="T47" fmla="*/ 7 h 1545"/>
                <a:gd name="T48" fmla="*/ 2064 w 2310"/>
                <a:gd name="T49" fmla="*/ 50 h 1545"/>
                <a:gd name="T50" fmla="*/ 2181 w 2310"/>
                <a:gd name="T51" fmla="*/ 127 h 1545"/>
                <a:gd name="T52" fmla="*/ 2257 w 2310"/>
                <a:gd name="T53" fmla="*/ 226 h 1545"/>
                <a:gd name="T54" fmla="*/ 2298 w 2310"/>
                <a:gd name="T55" fmla="*/ 336 h 1545"/>
                <a:gd name="T56" fmla="*/ 2310 w 2310"/>
                <a:gd name="T57" fmla="*/ 448 h 1545"/>
                <a:gd name="T58" fmla="*/ 2298 w 2310"/>
                <a:gd name="T59" fmla="*/ 565 h 1545"/>
                <a:gd name="T60" fmla="*/ 2260 w 2310"/>
                <a:gd name="T61" fmla="*/ 669 h 1545"/>
                <a:gd name="T62" fmla="*/ 2198 w 2310"/>
                <a:gd name="T63" fmla="*/ 757 h 1545"/>
                <a:gd name="T64" fmla="*/ 2099 w 2310"/>
                <a:gd name="T65" fmla="*/ 838 h 1545"/>
                <a:gd name="T66" fmla="*/ 1957 w 2310"/>
                <a:gd name="T67" fmla="*/ 895 h 1545"/>
                <a:gd name="T68" fmla="*/ 1821 w 2310"/>
                <a:gd name="T69" fmla="*/ 914 h 1545"/>
                <a:gd name="T70" fmla="*/ 909 w 2310"/>
                <a:gd name="T71" fmla="*/ 920 h 1545"/>
                <a:gd name="T72" fmla="*/ 845 w 2310"/>
                <a:gd name="T73" fmla="*/ 958 h 1545"/>
                <a:gd name="T74" fmla="*/ 806 w 2310"/>
                <a:gd name="T75" fmla="*/ 1022 h 1545"/>
                <a:gd name="T76" fmla="*/ 800 w 2310"/>
                <a:gd name="T77" fmla="*/ 1085 h 1545"/>
                <a:gd name="T78" fmla="*/ 827 w 2310"/>
                <a:gd name="T79" fmla="*/ 1157 h 1545"/>
                <a:gd name="T80" fmla="*/ 881 w 2310"/>
                <a:gd name="T81" fmla="*/ 1208 h 1545"/>
                <a:gd name="T82" fmla="*/ 955 w 2310"/>
                <a:gd name="T83" fmla="*/ 1226 h 1545"/>
                <a:gd name="T84" fmla="*/ 2186 w 2310"/>
                <a:gd name="T85" fmla="*/ 1232 h 1545"/>
                <a:gd name="T86" fmla="*/ 2248 w 2310"/>
                <a:gd name="T87" fmla="*/ 1270 h 1545"/>
                <a:gd name="T88" fmla="*/ 2285 w 2310"/>
                <a:gd name="T89" fmla="*/ 1331 h 1545"/>
                <a:gd name="T90" fmla="*/ 2291 w 2310"/>
                <a:gd name="T91" fmla="*/ 1392 h 1545"/>
                <a:gd name="T92" fmla="*/ 2267 w 2310"/>
                <a:gd name="T93" fmla="*/ 1461 h 1545"/>
                <a:gd name="T94" fmla="*/ 2212 w 2310"/>
                <a:gd name="T95" fmla="*/ 1509 h 1545"/>
                <a:gd name="T96" fmla="*/ 2141 w 2310"/>
                <a:gd name="T97" fmla="*/ 1528 h 1545"/>
                <a:gd name="T98" fmla="*/ 904 w 2310"/>
                <a:gd name="T99" fmla="*/ 1523 h 1545"/>
                <a:gd name="T100" fmla="*/ 760 w 2310"/>
                <a:gd name="T101" fmla="*/ 1491 h 1545"/>
                <a:gd name="T102" fmla="*/ 622 w 2310"/>
                <a:gd name="T103" fmla="*/ 1413 h 1545"/>
                <a:gd name="T104" fmla="*/ 560 w 2310"/>
                <a:gd name="T105" fmla="*/ 1348 h 1545"/>
                <a:gd name="T106" fmla="*/ 509 w 2310"/>
                <a:gd name="T107" fmla="*/ 1253 h 1545"/>
                <a:gd name="T108" fmla="*/ 478 w 2310"/>
                <a:gd name="T109" fmla="*/ 1121 h 1545"/>
                <a:gd name="T110" fmla="*/ 478 w 2310"/>
                <a:gd name="T111" fmla="*/ 997 h 1545"/>
                <a:gd name="T112" fmla="*/ 515 w 2310"/>
                <a:gd name="T113" fmla="*/ 873 h 1545"/>
                <a:gd name="T114" fmla="*/ 571 w 2310"/>
                <a:gd name="T115" fmla="*/ 784 h 1545"/>
                <a:gd name="T116" fmla="*/ 676 w 2310"/>
                <a:gd name="T117" fmla="*/ 689 h 1545"/>
                <a:gd name="T118" fmla="*/ 830 w 2310"/>
                <a:gd name="T119" fmla="*/ 627 h 1545"/>
                <a:gd name="T120" fmla="*/ 977 w 2310"/>
                <a:gd name="T121" fmla="*/ 610 h 15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310" h="1545">
                  <a:moveTo>
                    <a:pt x="1827" y="610"/>
                  </a:moveTo>
                  <a:lnTo>
                    <a:pt x="1827" y="610"/>
                  </a:lnTo>
                  <a:lnTo>
                    <a:pt x="1842" y="610"/>
                  </a:lnTo>
                  <a:lnTo>
                    <a:pt x="1858" y="607"/>
                  </a:lnTo>
                  <a:lnTo>
                    <a:pt x="1872" y="604"/>
                  </a:lnTo>
                  <a:lnTo>
                    <a:pt x="1887" y="598"/>
                  </a:lnTo>
                  <a:lnTo>
                    <a:pt x="1900" y="592"/>
                  </a:lnTo>
                  <a:lnTo>
                    <a:pt x="1912" y="584"/>
                  </a:lnTo>
                  <a:lnTo>
                    <a:pt x="1924" y="575"/>
                  </a:lnTo>
                  <a:lnTo>
                    <a:pt x="1935" y="565"/>
                  </a:lnTo>
                  <a:lnTo>
                    <a:pt x="1946" y="553"/>
                  </a:lnTo>
                  <a:lnTo>
                    <a:pt x="1954" y="542"/>
                  </a:lnTo>
                  <a:lnTo>
                    <a:pt x="1962" y="528"/>
                  </a:lnTo>
                  <a:lnTo>
                    <a:pt x="1969" y="516"/>
                  </a:lnTo>
                  <a:lnTo>
                    <a:pt x="1974" y="500"/>
                  </a:lnTo>
                  <a:lnTo>
                    <a:pt x="1977" y="486"/>
                  </a:lnTo>
                  <a:lnTo>
                    <a:pt x="1980" y="471"/>
                  </a:lnTo>
                  <a:lnTo>
                    <a:pt x="1980" y="455"/>
                  </a:lnTo>
                  <a:lnTo>
                    <a:pt x="1980" y="455"/>
                  </a:lnTo>
                  <a:lnTo>
                    <a:pt x="1980" y="438"/>
                  </a:lnTo>
                  <a:lnTo>
                    <a:pt x="1977" y="425"/>
                  </a:lnTo>
                  <a:lnTo>
                    <a:pt x="1974" y="409"/>
                  </a:lnTo>
                  <a:lnTo>
                    <a:pt x="1969" y="395"/>
                  </a:lnTo>
                  <a:lnTo>
                    <a:pt x="1962" y="381"/>
                  </a:lnTo>
                  <a:lnTo>
                    <a:pt x="1954" y="369"/>
                  </a:lnTo>
                  <a:lnTo>
                    <a:pt x="1946" y="356"/>
                  </a:lnTo>
                  <a:lnTo>
                    <a:pt x="1935" y="346"/>
                  </a:lnTo>
                  <a:lnTo>
                    <a:pt x="1924" y="336"/>
                  </a:lnTo>
                  <a:lnTo>
                    <a:pt x="1912" y="327"/>
                  </a:lnTo>
                  <a:lnTo>
                    <a:pt x="1900" y="319"/>
                  </a:lnTo>
                  <a:lnTo>
                    <a:pt x="1887" y="313"/>
                  </a:lnTo>
                  <a:lnTo>
                    <a:pt x="1872" y="308"/>
                  </a:lnTo>
                  <a:lnTo>
                    <a:pt x="1858" y="304"/>
                  </a:lnTo>
                  <a:lnTo>
                    <a:pt x="1842" y="302"/>
                  </a:lnTo>
                  <a:lnTo>
                    <a:pt x="1827" y="301"/>
                  </a:lnTo>
                  <a:lnTo>
                    <a:pt x="415" y="302"/>
                  </a:lnTo>
                  <a:lnTo>
                    <a:pt x="415" y="302"/>
                  </a:lnTo>
                  <a:lnTo>
                    <a:pt x="401" y="302"/>
                  </a:lnTo>
                  <a:lnTo>
                    <a:pt x="384" y="304"/>
                  </a:lnTo>
                  <a:lnTo>
                    <a:pt x="367" y="307"/>
                  </a:lnTo>
                  <a:lnTo>
                    <a:pt x="357" y="310"/>
                  </a:lnTo>
                  <a:lnTo>
                    <a:pt x="348" y="313"/>
                  </a:lnTo>
                  <a:lnTo>
                    <a:pt x="340" y="318"/>
                  </a:lnTo>
                  <a:lnTo>
                    <a:pt x="333" y="324"/>
                  </a:lnTo>
                  <a:lnTo>
                    <a:pt x="325" y="330"/>
                  </a:lnTo>
                  <a:lnTo>
                    <a:pt x="319" y="339"/>
                  </a:lnTo>
                  <a:lnTo>
                    <a:pt x="313" y="349"/>
                  </a:lnTo>
                  <a:lnTo>
                    <a:pt x="308" y="361"/>
                  </a:lnTo>
                  <a:lnTo>
                    <a:pt x="305" y="375"/>
                  </a:lnTo>
                  <a:lnTo>
                    <a:pt x="305" y="390"/>
                  </a:lnTo>
                  <a:lnTo>
                    <a:pt x="305" y="1393"/>
                  </a:lnTo>
                  <a:lnTo>
                    <a:pt x="305" y="1393"/>
                  </a:lnTo>
                  <a:lnTo>
                    <a:pt x="303" y="1409"/>
                  </a:lnTo>
                  <a:lnTo>
                    <a:pt x="302" y="1424"/>
                  </a:lnTo>
                  <a:lnTo>
                    <a:pt x="297" y="1438"/>
                  </a:lnTo>
                  <a:lnTo>
                    <a:pt x="292" y="1452"/>
                  </a:lnTo>
                  <a:lnTo>
                    <a:pt x="286" y="1466"/>
                  </a:lnTo>
                  <a:lnTo>
                    <a:pt x="278" y="1478"/>
                  </a:lnTo>
                  <a:lnTo>
                    <a:pt x="269" y="1489"/>
                  </a:lnTo>
                  <a:lnTo>
                    <a:pt x="260" y="1500"/>
                  </a:lnTo>
                  <a:lnTo>
                    <a:pt x="249" y="1511"/>
                  </a:lnTo>
                  <a:lnTo>
                    <a:pt x="237" y="1519"/>
                  </a:lnTo>
                  <a:lnTo>
                    <a:pt x="224" y="1526"/>
                  </a:lnTo>
                  <a:lnTo>
                    <a:pt x="212" y="1533"/>
                  </a:lnTo>
                  <a:lnTo>
                    <a:pt x="196" y="1539"/>
                  </a:lnTo>
                  <a:lnTo>
                    <a:pt x="182" y="1542"/>
                  </a:lnTo>
                  <a:lnTo>
                    <a:pt x="167" y="1545"/>
                  </a:lnTo>
                  <a:lnTo>
                    <a:pt x="152" y="1545"/>
                  </a:lnTo>
                  <a:lnTo>
                    <a:pt x="152" y="1545"/>
                  </a:lnTo>
                  <a:lnTo>
                    <a:pt x="136" y="1545"/>
                  </a:lnTo>
                  <a:lnTo>
                    <a:pt x="122" y="1542"/>
                  </a:lnTo>
                  <a:lnTo>
                    <a:pt x="107" y="1539"/>
                  </a:lnTo>
                  <a:lnTo>
                    <a:pt x="93" y="1533"/>
                  </a:lnTo>
                  <a:lnTo>
                    <a:pt x="80" y="1526"/>
                  </a:lnTo>
                  <a:lnTo>
                    <a:pt x="66" y="1519"/>
                  </a:lnTo>
                  <a:lnTo>
                    <a:pt x="56" y="1511"/>
                  </a:lnTo>
                  <a:lnTo>
                    <a:pt x="45" y="1500"/>
                  </a:lnTo>
                  <a:lnTo>
                    <a:pt x="35" y="1489"/>
                  </a:lnTo>
                  <a:lnTo>
                    <a:pt x="26" y="1478"/>
                  </a:lnTo>
                  <a:lnTo>
                    <a:pt x="18" y="1466"/>
                  </a:lnTo>
                  <a:lnTo>
                    <a:pt x="12" y="1452"/>
                  </a:lnTo>
                  <a:lnTo>
                    <a:pt x="8" y="1438"/>
                  </a:lnTo>
                  <a:lnTo>
                    <a:pt x="3" y="1424"/>
                  </a:lnTo>
                  <a:lnTo>
                    <a:pt x="1" y="1409"/>
                  </a:lnTo>
                  <a:lnTo>
                    <a:pt x="0" y="1393"/>
                  </a:lnTo>
                  <a:lnTo>
                    <a:pt x="0" y="392"/>
                  </a:lnTo>
                  <a:lnTo>
                    <a:pt x="0" y="392"/>
                  </a:lnTo>
                  <a:lnTo>
                    <a:pt x="1" y="361"/>
                  </a:lnTo>
                  <a:lnTo>
                    <a:pt x="6" y="330"/>
                  </a:lnTo>
                  <a:lnTo>
                    <a:pt x="12" y="298"/>
                  </a:lnTo>
                  <a:lnTo>
                    <a:pt x="21" y="264"/>
                  </a:lnTo>
                  <a:lnTo>
                    <a:pt x="35" y="231"/>
                  </a:lnTo>
                  <a:lnTo>
                    <a:pt x="51" y="199"/>
                  </a:lnTo>
                  <a:lnTo>
                    <a:pt x="71" y="168"/>
                  </a:lnTo>
                  <a:lnTo>
                    <a:pt x="82" y="152"/>
                  </a:lnTo>
                  <a:lnTo>
                    <a:pt x="93" y="137"/>
                  </a:lnTo>
                  <a:lnTo>
                    <a:pt x="107" y="123"/>
                  </a:lnTo>
                  <a:lnTo>
                    <a:pt x="119" y="109"/>
                  </a:lnTo>
                  <a:lnTo>
                    <a:pt x="134" y="95"/>
                  </a:lnTo>
                  <a:lnTo>
                    <a:pt x="150" y="83"/>
                  </a:lnTo>
                  <a:lnTo>
                    <a:pt x="165" y="70"/>
                  </a:lnTo>
                  <a:lnTo>
                    <a:pt x="184" y="59"/>
                  </a:lnTo>
                  <a:lnTo>
                    <a:pt x="203" y="48"/>
                  </a:lnTo>
                  <a:lnTo>
                    <a:pt x="221" y="39"/>
                  </a:lnTo>
                  <a:lnTo>
                    <a:pt x="241" y="30"/>
                  </a:lnTo>
                  <a:lnTo>
                    <a:pt x="263" y="22"/>
                  </a:lnTo>
                  <a:lnTo>
                    <a:pt x="286" y="16"/>
                  </a:lnTo>
                  <a:lnTo>
                    <a:pt x="309" y="10"/>
                  </a:lnTo>
                  <a:lnTo>
                    <a:pt x="334" y="7"/>
                  </a:lnTo>
                  <a:lnTo>
                    <a:pt x="359" y="2"/>
                  </a:lnTo>
                  <a:lnTo>
                    <a:pt x="387" y="0"/>
                  </a:lnTo>
                  <a:lnTo>
                    <a:pt x="415" y="0"/>
                  </a:lnTo>
                  <a:lnTo>
                    <a:pt x="1814" y="0"/>
                  </a:lnTo>
                  <a:lnTo>
                    <a:pt x="1814" y="0"/>
                  </a:lnTo>
                  <a:lnTo>
                    <a:pt x="1805" y="0"/>
                  </a:lnTo>
                  <a:lnTo>
                    <a:pt x="1805" y="0"/>
                  </a:lnTo>
                  <a:lnTo>
                    <a:pt x="1822" y="0"/>
                  </a:lnTo>
                  <a:lnTo>
                    <a:pt x="1853" y="0"/>
                  </a:lnTo>
                  <a:lnTo>
                    <a:pt x="1895" y="4"/>
                  </a:lnTo>
                  <a:lnTo>
                    <a:pt x="1921" y="7"/>
                  </a:lnTo>
                  <a:lnTo>
                    <a:pt x="1948" y="13"/>
                  </a:lnTo>
                  <a:lnTo>
                    <a:pt x="1976" y="19"/>
                  </a:lnTo>
                  <a:lnTo>
                    <a:pt x="2005" y="27"/>
                  </a:lnTo>
                  <a:lnTo>
                    <a:pt x="2034" y="38"/>
                  </a:lnTo>
                  <a:lnTo>
                    <a:pt x="2064" y="50"/>
                  </a:lnTo>
                  <a:lnTo>
                    <a:pt x="2095" y="64"/>
                  </a:lnTo>
                  <a:lnTo>
                    <a:pt x="2124" y="83"/>
                  </a:lnTo>
                  <a:lnTo>
                    <a:pt x="2154" y="103"/>
                  </a:lnTo>
                  <a:lnTo>
                    <a:pt x="2181" y="127"/>
                  </a:lnTo>
                  <a:lnTo>
                    <a:pt x="2181" y="127"/>
                  </a:lnTo>
                  <a:lnTo>
                    <a:pt x="2203" y="149"/>
                  </a:lnTo>
                  <a:lnTo>
                    <a:pt x="2226" y="177"/>
                  </a:lnTo>
                  <a:lnTo>
                    <a:pt x="2237" y="192"/>
                  </a:lnTo>
                  <a:lnTo>
                    <a:pt x="2248" y="209"/>
                  </a:lnTo>
                  <a:lnTo>
                    <a:pt x="2257" y="226"/>
                  </a:lnTo>
                  <a:lnTo>
                    <a:pt x="2268" y="247"/>
                  </a:lnTo>
                  <a:lnTo>
                    <a:pt x="2277" y="267"/>
                  </a:lnTo>
                  <a:lnTo>
                    <a:pt x="2285" y="288"/>
                  </a:lnTo>
                  <a:lnTo>
                    <a:pt x="2291" y="312"/>
                  </a:lnTo>
                  <a:lnTo>
                    <a:pt x="2298" y="336"/>
                  </a:lnTo>
                  <a:lnTo>
                    <a:pt x="2304" y="361"/>
                  </a:lnTo>
                  <a:lnTo>
                    <a:pt x="2307" y="389"/>
                  </a:lnTo>
                  <a:lnTo>
                    <a:pt x="2310" y="418"/>
                  </a:lnTo>
                  <a:lnTo>
                    <a:pt x="2310" y="448"/>
                  </a:lnTo>
                  <a:lnTo>
                    <a:pt x="2310" y="448"/>
                  </a:lnTo>
                  <a:lnTo>
                    <a:pt x="2310" y="473"/>
                  </a:lnTo>
                  <a:lnTo>
                    <a:pt x="2308" y="496"/>
                  </a:lnTo>
                  <a:lnTo>
                    <a:pt x="2305" y="519"/>
                  </a:lnTo>
                  <a:lnTo>
                    <a:pt x="2302" y="542"/>
                  </a:lnTo>
                  <a:lnTo>
                    <a:pt x="2298" y="565"/>
                  </a:lnTo>
                  <a:lnTo>
                    <a:pt x="2291" y="587"/>
                  </a:lnTo>
                  <a:lnTo>
                    <a:pt x="2285" y="609"/>
                  </a:lnTo>
                  <a:lnTo>
                    <a:pt x="2277" y="629"/>
                  </a:lnTo>
                  <a:lnTo>
                    <a:pt x="2270" y="649"/>
                  </a:lnTo>
                  <a:lnTo>
                    <a:pt x="2260" y="669"/>
                  </a:lnTo>
                  <a:lnTo>
                    <a:pt x="2250" y="688"/>
                  </a:lnTo>
                  <a:lnTo>
                    <a:pt x="2239" y="706"/>
                  </a:lnTo>
                  <a:lnTo>
                    <a:pt x="2226" y="723"/>
                  </a:lnTo>
                  <a:lnTo>
                    <a:pt x="2212" y="740"/>
                  </a:lnTo>
                  <a:lnTo>
                    <a:pt x="2198" y="757"/>
                  </a:lnTo>
                  <a:lnTo>
                    <a:pt x="2183" y="773"/>
                  </a:lnTo>
                  <a:lnTo>
                    <a:pt x="2183" y="773"/>
                  </a:lnTo>
                  <a:lnTo>
                    <a:pt x="2157" y="798"/>
                  </a:lnTo>
                  <a:lnTo>
                    <a:pt x="2129" y="819"/>
                  </a:lnTo>
                  <a:lnTo>
                    <a:pt x="2099" y="838"/>
                  </a:lnTo>
                  <a:lnTo>
                    <a:pt x="2070" y="853"/>
                  </a:lnTo>
                  <a:lnTo>
                    <a:pt x="2041" y="867"/>
                  </a:lnTo>
                  <a:lnTo>
                    <a:pt x="2013" y="878"/>
                  </a:lnTo>
                  <a:lnTo>
                    <a:pt x="1983" y="887"/>
                  </a:lnTo>
                  <a:lnTo>
                    <a:pt x="1957" y="895"/>
                  </a:lnTo>
                  <a:lnTo>
                    <a:pt x="1931" y="901"/>
                  </a:lnTo>
                  <a:lnTo>
                    <a:pt x="1907" y="906"/>
                  </a:lnTo>
                  <a:lnTo>
                    <a:pt x="1867" y="910"/>
                  </a:lnTo>
                  <a:lnTo>
                    <a:pt x="1836" y="912"/>
                  </a:lnTo>
                  <a:lnTo>
                    <a:pt x="1821" y="914"/>
                  </a:lnTo>
                  <a:lnTo>
                    <a:pt x="955" y="914"/>
                  </a:lnTo>
                  <a:lnTo>
                    <a:pt x="955" y="914"/>
                  </a:lnTo>
                  <a:lnTo>
                    <a:pt x="940" y="914"/>
                  </a:lnTo>
                  <a:lnTo>
                    <a:pt x="924" y="917"/>
                  </a:lnTo>
                  <a:lnTo>
                    <a:pt x="909" y="920"/>
                  </a:lnTo>
                  <a:lnTo>
                    <a:pt x="895" y="926"/>
                  </a:lnTo>
                  <a:lnTo>
                    <a:pt x="881" y="932"/>
                  </a:lnTo>
                  <a:lnTo>
                    <a:pt x="868" y="940"/>
                  </a:lnTo>
                  <a:lnTo>
                    <a:pt x="856" y="949"/>
                  </a:lnTo>
                  <a:lnTo>
                    <a:pt x="845" y="958"/>
                  </a:lnTo>
                  <a:lnTo>
                    <a:pt x="834" y="969"/>
                  </a:lnTo>
                  <a:lnTo>
                    <a:pt x="827" y="982"/>
                  </a:lnTo>
                  <a:lnTo>
                    <a:pt x="819" y="994"/>
                  </a:lnTo>
                  <a:lnTo>
                    <a:pt x="811" y="1008"/>
                  </a:lnTo>
                  <a:lnTo>
                    <a:pt x="806" y="1022"/>
                  </a:lnTo>
                  <a:lnTo>
                    <a:pt x="802" y="1037"/>
                  </a:lnTo>
                  <a:lnTo>
                    <a:pt x="800" y="1053"/>
                  </a:lnTo>
                  <a:lnTo>
                    <a:pt x="799" y="1068"/>
                  </a:lnTo>
                  <a:lnTo>
                    <a:pt x="799" y="1068"/>
                  </a:lnTo>
                  <a:lnTo>
                    <a:pt x="800" y="1085"/>
                  </a:lnTo>
                  <a:lnTo>
                    <a:pt x="802" y="1101"/>
                  </a:lnTo>
                  <a:lnTo>
                    <a:pt x="806" y="1115"/>
                  </a:lnTo>
                  <a:lnTo>
                    <a:pt x="811" y="1130"/>
                  </a:lnTo>
                  <a:lnTo>
                    <a:pt x="819" y="1144"/>
                  </a:lnTo>
                  <a:lnTo>
                    <a:pt x="827" y="1157"/>
                  </a:lnTo>
                  <a:lnTo>
                    <a:pt x="834" y="1169"/>
                  </a:lnTo>
                  <a:lnTo>
                    <a:pt x="845" y="1180"/>
                  </a:lnTo>
                  <a:lnTo>
                    <a:pt x="856" y="1191"/>
                  </a:lnTo>
                  <a:lnTo>
                    <a:pt x="868" y="1200"/>
                  </a:lnTo>
                  <a:lnTo>
                    <a:pt x="881" y="1208"/>
                  </a:lnTo>
                  <a:lnTo>
                    <a:pt x="895" y="1214"/>
                  </a:lnTo>
                  <a:lnTo>
                    <a:pt x="909" y="1220"/>
                  </a:lnTo>
                  <a:lnTo>
                    <a:pt x="924" y="1223"/>
                  </a:lnTo>
                  <a:lnTo>
                    <a:pt x="940" y="1226"/>
                  </a:lnTo>
                  <a:lnTo>
                    <a:pt x="955" y="1226"/>
                  </a:lnTo>
                  <a:lnTo>
                    <a:pt x="2141" y="1226"/>
                  </a:lnTo>
                  <a:lnTo>
                    <a:pt x="2141" y="1226"/>
                  </a:lnTo>
                  <a:lnTo>
                    <a:pt x="2157" y="1226"/>
                  </a:lnTo>
                  <a:lnTo>
                    <a:pt x="2171" y="1229"/>
                  </a:lnTo>
                  <a:lnTo>
                    <a:pt x="2186" y="1232"/>
                  </a:lnTo>
                  <a:lnTo>
                    <a:pt x="2200" y="1237"/>
                  </a:lnTo>
                  <a:lnTo>
                    <a:pt x="2212" y="1245"/>
                  </a:lnTo>
                  <a:lnTo>
                    <a:pt x="2225" y="1251"/>
                  </a:lnTo>
                  <a:lnTo>
                    <a:pt x="2237" y="1260"/>
                  </a:lnTo>
                  <a:lnTo>
                    <a:pt x="2248" y="1270"/>
                  </a:lnTo>
                  <a:lnTo>
                    <a:pt x="2257" y="1280"/>
                  </a:lnTo>
                  <a:lnTo>
                    <a:pt x="2267" y="1291"/>
                  </a:lnTo>
                  <a:lnTo>
                    <a:pt x="2274" y="1304"/>
                  </a:lnTo>
                  <a:lnTo>
                    <a:pt x="2281" y="1318"/>
                  </a:lnTo>
                  <a:lnTo>
                    <a:pt x="2285" y="1331"/>
                  </a:lnTo>
                  <a:lnTo>
                    <a:pt x="2290" y="1345"/>
                  </a:lnTo>
                  <a:lnTo>
                    <a:pt x="2291" y="1361"/>
                  </a:lnTo>
                  <a:lnTo>
                    <a:pt x="2293" y="1376"/>
                  </a:lnTo>
                  <a:lnTo>
                    <a:pt x="2293" y="1376"/>
                  </a:lnTo>
                  <a:lnTo>
                    <a:pt x="2291" y="1392"/>
                  </a:lnTo>
                  <a:lnTo>
                    <a:pt x="2290" y="1407"/>
                  </a:lnTo>
                  <a:lnTo>
                    <a:pt x="2285" y="1421"/>
                  </a:lnTo>
                  <a:lnTo>
                    <a:pt x="2281" y="1435"/>
                  </a:lnTo>
                  <a:lnTo>
                    <a:pt x="2274" y="1449"/>
                  </a:lnTo>
                  <a:lnTo>
                    <a:pt x="2267" y="1461"/>
                  </a:lnTo>
                  <a:lnTo>
                    <a:pt x="2257" y="1472"/>
                  </a:lnTo>
                  <a:lnTo>
                    <a:pt x="2248" y="1483"/>
                  </a:lnTo>
                  <a:lnTo>
                    <a:pt x="2237" y="1494"/>
                  </a:lnTo>
                  <a:lnTo>
                    <a:pt x="2225" y="1502"/>
                  </a:lnTo>
                  <a:lnTo>
                    <a:pt x="2212" y="1509"/>
                  </a:lnTo>
                  <a:lnTo>
                    <a:pt x="2200" y="1516"/>
                  </a:lnTo>
                  <a:lnTo>
                    <a:pt x="2186" y="1522"/>
                  </a:lnTo>
                  <a:lnTo>
                    <a:pt x="2171" y="1525"/>
                  </a:lnTo>
                  <a:lnTo>
                    <a:pt x="2157" y="1528"/>
                  </a:lnTo>
                  <a:lnTo>
                    <a:pt x="2141" y="1528"/>
                  </a:lnTo>
                  <a:lnTo>
                    <a:pt x="985" y="1528"/>
                  </a:lnTo>
                  <a:lnTo>
                    <a:pt x="985" y="1528"/>
                  </a:lnTo>
                  <a:lnTo>
                    <a:pt x="975" y="1528"/>
                  </a:lnTo>
                  <a:lnTo>
                    <a:pt x="947" y="1528"/>
                  </a:lnTo>
                  <a:lnTo>
                    <a:pt x="904" y="1523"/>
                  </a:lnTo>
                  <a:lnTo>
                    <a:pt x="879" y="1520"/>
                  </a:lnTo>
                  <a:lnTo>
                    <a:pt x="851" y="1516"/>
                  </a:lnTo>
                  <a:lnTo>
                    <a:pt x="822" y="1509"/>
                  </a:lnTo>
                  <a:lnTo>
                    <a:pt x="791" y="1502"/>
                  </a:lnTo>
                  <a:lnTo>
                    <a:pt x="760" y="1491"/>
                  </a:lnTo>
                  <a:lnTo>
                    <a:pt x="729" y="1478"/>
                  </a:lnTo>
                  <a:lnTo>
                    <a:pt x="697" y="1463"/>
                  </a:lnTo>
                  <a:lnTo>
                    <a:pt x="666" y="1446"/>
                  </a:lnTo>
                  <a:lnTo>
                    <a:pt x="636" y="1426"/>
                  </a:lnTo>
                  <a:lnTo>
                    <a:pt x="622" y="1413"/>
                  </a:lnTo>
                  <a:lnTo>
                    <a:pt x="608" y="1401"/>
                  </a:lnTo>
                  <a:lnTo>
                    <a:pt x="608" y="1401"/>
                  </a:lnTo>
                  <a:lnTo>
                    <a:pt x="585" y="1376"/>
                  </a:lnTo>
                  <a:lnTo>
                    <a:pt x="573" y="1362"/>
                  </a:lnTo>
                  <a:lnTo>
                    <a:pt x="560" y="1348"/>
                  </a:lnTo>
                  <a:lnTo>
                    <a:pt x="549" y="1331"/>
                  </a:lnTo>
                  <a:lnTo>
                    <a:pt x="539" y="1314"/>
                  </a:lnTo>
                  <a:lnTo>
                    <a:pt x="528" y="1294"/>
                  </a:lnTo>
                  <a:lnTo>
                    <a:pt x="518" y="1274"/>
                  </a:lnTo>
                  <a:lnTo>
                    <a:pt x="509" y="1253"/>
                  </a:lnTo>
                  <a:lnTo>
                    <a:pt x="500" y="1229"/>
                  </a:lnTo>
                  <a:lnTo>
                    <a:pt x="494" y="1205"/>
                  </a:lnTo>
                  <a:lnTo>
                    <a:pt x="488" y="1178"/>
                  </a:lnTo>
                  <a:lnTo>
                    <a:pt x="481" y="1150"/>
                  </a:lnTo>
                  <a:lnTo>
                    <a:pt x="478" y="1121"/>
                  </a:lnTo>
                  <a:lnTo>
                    <a:pt x="475" y="1088"/>
                  </a:lnTo>
                  <a:lnTo>
                    <a:pt x="475" y="1056"/>
                  </a:lnTo>
                  <a:lnTo>
                    <a:pt x="475" y="1056"/>
                  </a:lnTo>
                  <a:lnTo>
                    <a:pt x="477" y="1027"/>
                  </a:lnTo>
                  <a:lnTo>
                    <a:pt x="478" y="997"/>
                  </a:lnTo>
                  <a:lnTo>
                    <a:pt x="483" y="969"/>
                  </a:lnTo>
                  <a:lnTo>
                    <a:pt x="489" y="943"/>
                  </a:lnTo>
                  <a:lnTo>
                    <a:pt x="497" y="920"/>
                  </a:lnTo>
                  <a:lnTo>
                    <a:pt x="505" y="897"/>
                  </a:lnTo>
                  <a:lnTo>
                    <a:pt x="515" y="873"/>
                  </a:lnTo>
                  <a:lnTo>
                    <a:pt x="525" y="853"/>
                  </a:lnTo>
                  <a:lnTo>
                    <a:pt x="536" y="835"/>
                  </a:lnTo>
                  <a:lnTo>
                    <a:pt x="548" y="816"/>
                  </a:lnTo>
                  <a:lnTo>
                    <a:pt x="560" y="799"/>
                  </a:lnTo>
                  <a:lnTo>
                    <a:pt x="571" y="784"/>
                  </a:lnTo>
                  <a:lnTo>
                    <a:pt x="596" y="756"/>
                  </a:lnTo>
                  <a:lnTo>
                    <a:pt x="619" y="734"/>
                  </a:lnTo>
                  <a:lnTo>
                    <a:pt x="619" y="734"/>
                  </a:lnTo>
                  <a:lnTo>
                    <a:pt x="647" y="709"/>
                  </a:lnTo>
                  <a:lnTo>
                    <a:pt x="676" y="689"/>
                  </a:lnTo>
                  <a:lnTo>
                    <a:pt x="707" y="672"/>
                  </a:lnTo>
                  <a:lnTo>
                    <a:pt x="738" y="657"/>
                  </a:lnTo>
                  <a:lnTo>
                    <a:pt x="769" y="644"/>
                  </a:lnTo>
                  <a:lnTo>
                    <a:pt x="800" y="635"/>
                  </a:lnTo>
                  <a:lnTo>
                    <a:pt x="830" y="627"/>
                  </a:lnTo>
                  <a:lnTo>
                    <a:pt x="858" y="621"/>
                  </a:lnTo>
                  <a:lnTo>
                    <a:pt x="885" y="616"/>
                  </a:lnTo>
                  <a:lnTo>
                    <a:pt x="909" y="613"/>
                  </a:lnTo>
                  <a:lnTo>
                    <a:pt x="949" y="612"/>
                  </a:lnTo>
                  <a:lnTo>
                    <a:pt x="977" y="610"/>
                  </a:lnTo>
                  <a:lnTo>
                    <a:pt x="985" y="612"/>
                  </a:lnTo>
                  <a:lnTo>
                    <a:pt x="1827" y="6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200" dirty="0"/>
            </a:p>
          </p:txBody>
        </p:sp>
      </p:grpSp>
      <p:sp>
        <p:nvSpPr>
          <p:cNvPr id="11" name="TextBox 10">
            <a:extLst>
              <a:ext uri="{FF2B5EF4-FFF2-40B4-BE49-F238E27FC236}">
                <a16:creationId xmlns:a16="http://schemas.microsoft.com/office/drawing/2014/main" id="{580226E7-7424-47DC-8B62-BC22C16C67C9}"/>
              </a:ext>
            </a:extLst>
          </p:cNvPr>
          <p:cNvSpPr txBox="1"/>
          <p:nvPr/>
        </p:nvSpPr>
        <p:spPr>
          <a:xfrm>
            <a:off x="5689318" y="2697930"/>
            <a:ext cx="4652111" cy="1546577"/>
          </a:xfrm>
          <a:prstGeom prst="rect">
            <a:avLst/>
          </a:prstGeom>
          <a:noFill/>
        </p:spPr>
        <p:txBody>
          <a:bodyPr wrap="square">
            <a:spAutoFit/>
          </a:bodyPr>
          <a:lstStyle/>
          <a:p>
            <a:pPr algn="l"/>
            <a:r>
              <a:rPr lang="en-US" sz="1350" dirty="0">
                <a:solidFill>
                  <a:schemeClr val="tx2">
                    <a:lumMod val="75000"/>
                  </a:schemeClr>
                </a:solidFill>
                <a:latin typeface="Calibri" panose="020F0502020204030204" pitchFamily="34" charset="0"/>
                <a:ea typeface="Calibri" panose="020F0502020204030204" pitchFamily="34" charset="0"/>
              </a:rPr>
              <a:t>Founded in 1972, EPRI is the world's preeminent independent, non-profit energy research and development organization, with offices around the world. EPRI's trusted experts collaborate with more than 450 companies in 45 countries, driving innovation to ensure the public has clean, safe, reliable, affordable, and equitable access to electricity across the globe. Together, we are shaping the future of energy.</a:t>
            </a:r>
            <a:endParaRPr lang="en-US" sz="1200" dirty="0">
              <a:solidFill>
                <a:schemeClr val="tx2">
                  <a:lumMod val="75000"/>
                </a:schemeClr>
              </a:solidFill>
              <a:latin typeface="+mn-lt"/>
            </a:endParaRPr>
          </a:p>
        </p:txBody>
      </p:sp>
    </p:spTree>
    <p:extLst>
      <p:ext uri="{BB962C8B-B14F-4D97-AF65-F5344CB8AC3E}">
        <p14:creationId xmlns:p14="http://schemas.microsoft.com/office/powerpoint/2010/main" val="12741142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Shape 4">
            <a:extLst>
              <a:ext uri="{FF2B5EF4-FFF2-40B4-BE49-F238E27FC236}">
                <a16:creationId xmlns:a16="http://schemas.microsoft.com/office/drawing/2014/main" id="{ADC04A56-A685-4F45-A59B-95297C693AD2}"/>
              </a:ext>
            </a:extLst>
          </p:cNvPr>
          <p:cNvSpPr/>
          <p:nvPr/>
        </p:nvSpPr>
        <p:spPr>
          <a:xfrm rot="10800000" flipH="1">
            <a:off x="1524000" y="857250"/>
            <a:ext cx="6626646" cy="5143500"/>
          </a:xfrm>
          <a:custGeom>
            <a:avLst/>
            <a:gdLst>
              <a:gd name="connsiteX0" fmla="*/ 8835528 w 8835528"/>
              <a:gd name="connsiteY0" fmla="*/ 11017 h 6874525"/>
              <a:gd name="connsiteX1" fmla="*/ 6092328 w 8835528"/>
              <a:gd name="connsiteY1" fmla="*/ 6874525 h 6874525"/>
              <a:gd name="connsiteX2" fmla="*/ 0 w 8835528"/>
              <a:gd name="connsiteY2" fmla="*/ 6874525 h 6874525"/>
              <a:gd name="connsiteX3" fmla="*/ 0 w 8835528"/>
              <a:gd name="connsiteY3" fmla="*/ 0 h 6874525"/>
              <a:gd name="connsiteX4" fmla="*/ 8835528 w 8835528"/>
              <a:gd name="connsiteY4" fmla="*/ 0 h 6874525"/>
              <a:gd name="connsiteX5" fmla="*/ 8835528 w 8835528"/>
              <a:gd name="connsiteY5" fmla="*/ 11017 h 6874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35528" h="6874525">
                <a:moveTo>
                  <a:pt x="8835528" y="11017"/>
                </a:moveTo>
                <a:lnTo>
                  <a:pt x="6092328" y="6874525"/>
                </a:lnTo>
                <a:lnTo>
                  <a:pt x="0" y="6874525"/>
                </a:lnTo>
                <a:lnTo>
                  <a:pt x="0" y="0"/>
                </a:lnTo>
                <a:lnTo>
                  <a:pt x="8835528" y="0"/>
                </a:lnTo>
                <a:lnTo>
                  <a:pt x="8835528" y="11017"/>
                </a:lnTo>
                <a:close/>
              </a:path>
            </a:pathLst>
          </a:custGeom>
          <a:solidFill>
            <a:srgbClr val="1B74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pic>
        <p:nvPicPr>
          <p:cNvPr id="10" name="Picture 9">
            <a:extLst>
              <a:ext uri="{FF2B5EF4-FFF2-40B4-BE49-F238E27FC236}">
                <a16:creationId xmlns:a16="http://schemas.microsoft.com/office/drawing/2014/main" id="{93522543-FC7C-4EED-B8A5-8488D4EAF15D}"/>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212773" y="857250"/>
            <a:ext cx="5455228" cy="5143500"/>
          </a:xfrm>
          <a:prstGeom prst="rect">
            <a:avLst/>
          </a:prstGeom>
        </p:spPr>
      </p:pic>
      <p:cxnSp>
        <p:nvCxnSpPr>
          <p:cNvPr id="11" name="Straight Connector 10">
            <a:extLst>
              <a:ext uri="{FF2B5EF4-FFF2-40B4-BE49-F238E27FC236}">
                <a16:creationId xmlns:a16="http://schemas.microsoft.com/office/drawing/2014/main" id="{119ACCCD-CA36-4EF5-B887-B02C453AAB7F}"/>
              </a:ext>
            </a:extLst>
          </p:cNvPr>
          <p:cNvCxnSpPr>
            <a:cxnSpLocks/>
          </p:cNvCxnSpPr>
          <p:nvPr/>
        </p:nvCxnSpPr>
        <p:spPr>
          <a:xfrm>
            <a:off x="5212772" y="857251"/>
            <a:ext cx="2400020" cy="5149697"/>
          </a:xfrm>
          <a:prstGeom prst="line">
            <a:avLst/>
          </a:prstGeom>
          <a:ln w="47625">
            <a:solidFill>
              <a:schemeClr val="bg1"/>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F14D0B8-E097-49F1-A3E1-6CCD48D8C931}"/>
              </a:ext>
            </a:extLst>
          </p:cNvPr>
          <p:cNvSpPr txBox="1"/>
          <p:nvPr/>
        </p:nvSpPr>
        <p:spPr>
          <a:xfrm>
            <a:off x="1804710" y="1415369"/>
            <a:ext cx="5176194" cy="3567643"/>
          </a:xfrm>
          <a:prstGeom prst="rect">
            <a:avLst/>
          </a:prstGeom>
          <a:noFill/>
        </p:spPr>
        <p:txBody>
          <a:bodyPr wrap="square" rtlCol="0">
            <a:spAutoFit/>
          </a:bodyPr>
          <a:lstStyle/>
          <a:p>
            <a:pPr algn="l">
              <a:spcBef>
                <a:spcPts val="0"/>
              </a:spcBef>
              <a:spcAft>
                <a:spcPts val="450"/>
              </a:spcAft>
              <a:defRPr/>
            </a:pPr>
            <a:r>
              <a:rPr lang="en-US" sz="2400" b="1" dirty="0">
                <a:solidFill>
                  <a:schemeClr val="bg1"/>
                </a:solidFill>
                <a:latin typeface="Century Gothic"/>
              </a:rPr>
              <a:t>Vision </a:t>
            </a:r>
          </a:p>
          <a:p>
            <a:pPr algn="l">
              <a:spcBef>
                <a:spcPts val="0"/>
              </a:spcBef>
              <a:spcAft>
                <a:spcPts val="2700"/>
              </a:spcAft>
              <a:defRPr/>
            </a:pPr>
            <a:r>
              <a:rPr lang="en-US" sz="2100" dirty="0">
                <a:solidFill>
                  <a:schemeClr val="bg1"/>
                </a:solidFill>
                <a:latin typeface="Calibri"/>
              </a:rPr>
              <a:t>To be a world leader in advancing </a:t>
            </a:r>
            <a:br>
              <a:rPr lang="en-US" sz="2100" dirty="0">
                <a:solidFill>
                  <a:schemeClr val="bg1"/>
                </a:solidFill>
                <a:latin typeface="Calibri"/>
              </a:rPr>
            </a:br>
            <a:r>
              <a:rPr lang="en-US" sz="2100" dirty="0">
                <a:solidFill>
                  <a:schemeClr val="bg1"/>
                </a:solidFill>
                <a:latin typeface="Calibri"/>
              </a:rPr>
              <a:t>science and technology solutions </a:t>
            </a:r>
            <a:br>
              <a:rPr lang="en-US" sz="2100" dirty="0">
                <a:solidFill>
                  <a:schemeClr val="bg1"/>
                </a:solidFill>
                <a:latin typeface="Calibri"/>
              </a:rPr>
            </a:br>
            <a:r>
              <a:rPr lang="en-US" sz="2100" dirty="0">
                <a:solidFill>
                  <a:schemeClr val="bg1"/>
                </a:solidFill>
                <a:latin typeface="Calibri"/>
              </a:rPr>
              <a:t>for a clean energy future</a:t>
            </a:r>
            <a:endParaRPr lang="en-US" sz="2100" b="1" dirty="0">
              <a:solidFill>
                <a:schemeClr val="bg1"/>
              </a:solidFill>
              <a:latin typeface="+mj-lt"/>
            </a:endParaRPr>
          </a:p>
          <a:p>
            <a:pPr algn="l">
              <a:spcBef>
                <a:spcPts val="0"/>
              </a:spcBef>
              <a:spcAft>
                <a:spcPts val="450"/>
              </a:spcAft>
            </a:pPr>
            <a:r>
              <a:rPr lang="en-US" sz="2400" b="1" dirty="0">
                <a:solidFill>
                  <a:schemeClr val="bg1"/>
                </a:solidFill>
                <a:latin typeface="+mj-lt"/>
              </a:rPr>
              <a:t>Mission</a:t>
            </a:r>
          </a:p>
          <a:p>
            <a:pPr algn="l">
              <a:spcBef>
                <a:spcPts val="0"/>
              </a:spcBef>
              <a:spcAft>
                <a:spcPts val="2700"/>
              </a:spcAft>
            </a:pPr>
            <a:r>
              <a:rPr lang="en-US" sz="2100" dirty="0">
                <a:solidFill>
                  <a:schemeClr val="bg1"/>
                </a:solidFill>
                <a:latin typeface="+mn-lt"/>
              </a:rPr>
              <a:t>Advancing safe, reliable, affordable, and </a:t>
            </a:r>
            <a:br>
              <a:rPr lang="en-US" sz="2100" dirty="0">
                <a:solidFill>
                  <a:schemeClr val="bg1"/>
                </a:solidFill>
                <a:latin typeface="+mn-lt"/>
              </a:rPr>
            </a:br>
            <a:r>
              <a:rPr lang="en-US" sz="2100" dirty="0">
                <a:solidFill>
                  <a:schemeClr val="bg1"/>
                </a:solidFill>
                <a:latin typeface="+mn-lt"/>
              </a:rPr>
              <a:t>clean energy for society through global collaboration, science and technology innovation, and applied research.</a:t>
            </a:r>
          </a:p>
        </p:txBody>
      </p:sp>
      <p:sp>
        <p:nvSpPr>
          <p:cNvPr id="7" name="TextBox 6">
            <a:extLst>
              <a:ext uri="{FF2B5EF4-FFF2-40B4-BE49-F238E27FC236}">
                <a16:creationId xmlns:a16="http://schemas.microsoft.com/office/drawing/2014/main" id="{EAF31E41-0897-42D5-9BD3-1D662C0CCE7E}"/>
              </a:ext>
            </a:extLst>
          </p:cNvPr>
          <p:cNvSpPr txBox="1"/>
          <p:nvPr/>
        </p:nvSpPr>
        <p:spPr>
          <a:xfrm>
            <a:off x="1804711" y="5320556"/>
            <a:ext cx="5176195" cy="392415"/>
          </a:xfrm>
          <a:prstGeom prst="rect">
            <a:avLst/>
          </a:prstGeom>
          <a:noFill/>
        </p:spPr>
        <p:txBody>
          <a:bodyPr wrap="square" rtlCol="0">
            <a:spAutoFit/>
          </a:bodyPr>
          <a:lstStyle/>
          <a:p>
            <a:pPr algn="l">
              <a:spcBef>
                <a:spcPts val="0"/>
              </a:spcBef>
              <a:spcAft>
                <a:spcPts val="0"/>
              </a:spcAft>
            </a:pPr>
            <a:r>
              <a:rPr lang="en-US" sz="1950" i="1" dirty="0">
                <a:solidFill>
                  <a:schemeClr val="bg1"/>
                </a:solidFill>
                <a:latin typeface="+mj-lt"/>
              </a:rPr>
              <a:t>Together…Shaping the Future of Energy</a:t>
            </a:r>
            <a:r>
              <a:rPr lang="en-US" sz="1800" i="1" dirty="0">
                <a:solidFill>
                  <a:schemeClr val="bg1"/>
                </a:solidFill>
                <a:latin typeface="+mj-lt"/>
              </a:rPr>
              <a:t>™</a:t>
            </a:r>
            <a:r>
              <a:rPr lang="en-US" sz="1950" dirty="0">
                <a:solidFill>
                  <a:schemeClr val="bg1"/>
                </a:solidFill>
                <a:latin typeface="+mj-lt"/>
              </a:rPr>
              <a:t> </a:t>
            </a:r>
          </a:p>
        </p:txBody>
      </p:sp>
    </p:spTree>
    <p:extLst>
      <p:ext uri="{BB962C8B-B14F-4D97-AF65-F5344CB8AC3E}">
        <p14:creationId xmlns:p14="http://schemas.microsoft.com/office/powerpoint/2010/main" val="69213719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10106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5499A8-8A26-4A8B-BD36-9B8EEFB6C513}"/>
              </a:ext>
            </a:extLst>
          </p:cNvPr>
          <p:cNvSpPr>
            <a:spLocks noGrp="1"/>
          </p:cNvSpPr>
          <p:nvPr>
            <p:ph type="title"/>
          </p:nvPr>
        </p:nvSpPr>
        <p:spPr/>
        <p:txBody>
          <a:bodyPr/>
          <a:lstStyle/>
          <a:p>
            <a:r>
              <a:rPr lang="en-US" dirty="0"/>
              <a:t>Appendix</a:t>
            </a:r>
          </a:p>
        </p:txBody>
      </p:sp>
      <p:sp>
        <p:nvSpPr>
          <p:cNvPr id="3" name="Content Placeholder 2">
            <a:extLst>
              <a:ext uri="{FF2B5EF4-FFF2-40B4-BE49-F238E27FC236}">
                <a16:creationId xmlns:a16="http://schemas.microsoft.com/office/drawing/2014/main" id="{41B5BD15-969E-4476-80F9-EDD618CAAD64}"/>
              </a:ext>
            </a:extLst>
          </p:cNvPr>
          <p:cNvSpPr>
            <a:spLocks noGrp="1"/>
          </p:cNvSpPr>
          <p:nvPr>
            <p:ph idx="1"/>
          </p:nvPr>
        </p:nvSpPr>
        <p:spPr/>
        <p:txBody>
          <a:bodyPr/>
          <a:lstStyle/>
          <a:p>
            <a:r>
              <a:rPr lang="en-US" dirty="0"/>
              <a:t>Placeholder for model images – export from Archi</a:t>
            </a:r>
          </a:p>
        </p:txBody>
      </p:sp>
    </p:spTree>
    <p:extLst>
      <p:ext uri="{BB962C8B-B14F-4D97-AF65-F5344CB8AC3E}">
        <p14:creationId xmlns:p14="http://schemas.microsoft.com/office/powerpoint/2010/main" val="26900228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AADB45-1119-4BF7-8F7B-1102EDD9152F}"/>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63EB98C5-512E-4797-A836-E46AACB9183F}"/>
              </a:ext>
            </a:extLst>
          </p:cNvPr>
          <p:cNvSpPr>
            <a:spLocks noGrp="1"/>
          </p:cNvSpPr>
          <p:nvPr>
            <p:ph idx="1"/>
          </p:nvPr>
        </p:nvSpPr>
        <p:spPr>
          <a:xfrm>
            <a:off x="1798320" y="914083"/>
            <a:ext cx="8572500" cy="5212397"/>
          </a:xfrm>
        </p:spPr>
        <p:txBody>
          <a:bodyPr>
            <a:normAutofit fontScale="92500" lnSpcReduction="10000"/>
          </a:bodyPr>
          <a:lstStyle/>
          <a:p>
            <a:r>
              <a:rPr lang="en-US" dirty="0"/>
              <a:t>Motivation for building a reference architecture</a:t>
            </a:r>
          </a:p>
          <a:p>
            <a:r>
              <a:rPr lang="en-US" dirty="0"/>
              <a:t>ArchiMate primer</a:t>
            </a:r>
          </a:p>
          <a:p>
            <a:r>
              <a:rPr lang="en-US" dirty="0"/>
              <a:t>Model demo: </a:t>
            </a:r>
          </a:p>
          <a:p>
            <a:pPr lvl="1"/>
            <a:r>
              <a:rPr lang="en-US" dirty="0"/>
              <a:t>Metamodel</a:t>
            </a:r>
          </a:p>
          <a:p>
            <a:pPr lvl="1"/>
            <a:r>
              <a:rPr lang="en-US" dirty="0"/>
              <a:t>Generic reference architecture</a:t>
            </a:r>
          </a:p>
          <a:p>
            <a:pPr lvl="1"/>
            <a:r>
              <a:rPr lang="en-US" dirty="0"/>
              <a:t>LF Energy projects views:</a:t>
            </a:r>
          </a:p>
          <a:p>
            <a:pPr lvl="2"/>
            <a:r>
              <a:rPr lang="en-US" dirty="0" err="1"/>
              <a:t>PowSyBl</a:t>
            </a:r>
            <a:endParaRPr lang="en-US" dirty="0"/>
          </a:p>
          <a:p>
            <a:pPr lvl="2"/>
            <a:r>
              <a:rPr lang="en-US" dirty="0"/>
              <a:t>SOGNO</a:t>
            </a:r>
          </a:p>
          <a:p>
            <a:pPr lvl="2"/>
            <a:r>
              <a:rPr lang="en-US" dirty="0" err="1"/>
              <a:t>OpenSTEF</a:t>
            </a:r>
            <a:endParaRPr lang="en-US" dirty="0"/>
          </a:p>
          <a:p>
            <a:pPr lvl="1"/>
            <a:r>
              <a:rPr lang="en-US" dirty="0"/>
              <a:t>Collaborative modelling with Archi and GitHub</a:t>
            </a:r>
          </a:p>
          <a:p>
            <a:r>
              <a:rPr lang="en-US" dirty="0"/>
              <a:t>Feedback and next steps</a:t>
            </a:r>
          </a:p>
        </p:txBody>
      </p:sp>
    </p:spTree>
    <p:extLst>
      <p:ext uri="{BB962C8B-B14F-4D97-AF65-F5344CB8AC3E}">
        <p14:creationId xmlns:p14="http://schemas.microsoft.com/office/powerpoint/2010/main" val="34122071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D9CA61-A920-4701-B77C-C00B0DAF9803}"/>
              </a:ext>
            </a:extLst>
          </p:cNvPr>
          <p:cNvSpPr>
            <a:spLocks noGrp="1"/>
          </p:cNvSpPr>
          <p:nvPr>
            <p:ph type="title"/>
          </p:nvPr>
        </p:nvSpPr>
        <p:spPr/>
        <p:txBody>
          <a:bodyPr/>
          <a:lstStyle/>
          <a:p>
            <a:r>
              <a:rPr lang="en-US" dirty="0"/>
              <a:t>Benefits of the reference architecture for open-source development &amp; LF Energy</a:t>
            </a:r>
          </a:p>
        </p:txBody>
      </p:sp>
      <p:sp>
        <p:nvSpPr>
          <p:cNvPr id="3" name="Content Placeholder 2">
            <a:extLst>
              <a:ext uri="{FF2B5EF4-FFF2-40B4-BE49-F238E27FC236}">
                <a16:creationId xmlns:a16="http://schemas.microsoft.com/office/drawing/2014/main" id="{382B1C56-1808-4A1F-A014-1ED38193FABE}"/>
              </a:ext>
            </a:extLst>
          </p:cNvPr>
          <p:cNvSpPr>
            <a:spLocks noGrp="1"/>
          </p:cNvSpPr>
          <p:nvPr>
            <p:ph idx="1"/>
          </p:nvPr>
        </p:nvSpPr>
        <p:spPr>
          <a:xfrm>
            <a:off x="381000" y="1280477"/>
            <a:ext cx="11430000" cy="5394960"/>
          </a:xfrm>
        </p:spPr>
        <p:txBody>
          <a:bodyPr/>
          <a:lstStyle/>
          <a:p>
            <a:r>
              <a:rPr lang="en-US" dirty="0"/>
              <a:t>Engage stakeholders in LF Energy’s open-source projects</a:t>
            </a:r>
          </a:p>
          <a:p>
            <a:pPr lvl="1"/>
            <a:r>
              <a:rPr lang="en-US" dirty="0"/>
              <a:t>Communicates the purpose and scope of an LF Energy projects</a:t>
            </a:r>
          </a:p>
          <a:p>
            <a:r>
              <a:rPr lang="en-US" dirty="0"/>
              <a:t>Facilitate systems integration</a:t>
            </a:r>
          </a:p>
          <a:p>
            <a:pPr lvl="1"/>
            <a:r>
              <a:rPr lang="en-US" dirty="0"/>
              <a:t>Communicates the data objects that are exchanged between software</a:t>
            </a:r>
          </a:p>
          <a:p>
            <a:r>
              <a:rPr lang="en-US" dirty="0"/>
              <a:t>Facilitate interoperability </a:t>
            </a:r>
          </a:p>
          <a:p>
            <a:pPr lvl="1"/>
            <a:r>
              <a:rPr lang="en-US" dirty="0"/>
              <a:t>Data exchange standards</a:t>
            </a:r>
          </a:p>
          <a:p>
            <a:r>
              <a:rPr lang="en-US" dirty="0"/>
              <a:t>Create alignment within the LF Energy open-source community</a:t>
            </a:r>
          </a:p>
          <a:p>
            <a:pPr lvl="1"/>
            <a:r>
              <a:rPr lang="en-US" dirty="0"/>
              <a:t>Identifies gaps and overlaps in the portfolio of projects</a:t>
            </a:r>
          </a:p>
          <a:p>
            <a:r>
              <a:rPr lang="en-US" dirty="0"/>
              <a:t>Allow utilities to align/compare their strategic development with the LF energy portfolio</a:t>
            </a:r>
          </a:p>
        </p:txBody>
      </p:sp>
    </p:spTree>
    <p:extLst>
      <p:ext uri="{BB962C8B-B14F-4D97-AF65-F5344CB8AC3E}">
        <p14:creationId xmlns:p14="http://schemas.microsoft.com/office/powerpoint/2010/main" val="22613507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AADB45-1119-4BF7-8F7B-1102EDD9152F}"/>
              </a:ext>
            </a:extLst>
          </p:cNvPr>
          <p:cNvSpPr>
            <a:spLocks noGrp="1"/>
          </p:cNvSpPr>
          <p:nvPr>
            <p:ph type="title"/>
          </p:nvPr>
        </p:nvSpPr>
        <p:spPr/>
        <p:txBody>
          <a:bodyPr/>
          <a:lstStyle/>
          <a:p>
            <a:r>
              <a:rPr lang="en-US" dirty="0"/>
              <a:t>What is a Reference Architecture</a:t>
            </a:r>
          </a:p>
        </p:txBody>
      </p:sp>
      <p:sp>
        <p:nvSpPr>
          <p:cNvPr id="3" name="Content Placeholder 2">
            <a:extLst>
              <a:ext uri="{FF2B5EF4-FFF2-40B4-BE49-F238E27FC236}">
                <a16:creationId xmlns:a16="http://schemas.microsoft.com/office/drawing/2014/main" id="{63EB98C5-512E-4797-A836-E46AACB9183F}"/>
              </a:ext>
            </a:extLst>
          </p:cNvPr>
          <p:cNvSpPr>
            <a:spLocks noGrp="1"/>
          </p:cNvSpPr>
          <p:nvPr>
            <p:ph idx="1"/>
          </p:nvPr>
        </p:nvSpPr>
        <p:spPr/>
        <p:txBody>
          <a:bodyPr>
            <a:normAutofit fontScale="77500" lnSpcReduction="20000"/>
          </a:bodyPr>
          <a:lstStyle/>
          <a:p>
            <a:pPr>
              <a:buClr>
                <a:schemeClr val="tx1">
                  <a:lumMod val="50000"/>
                  <a:lumOff val="50000"/>
                </a:schemeClr>
              </a:buClr>
            </a:pPr>
            <a:r>
              <a:rPr lang="en-US" b="0" i="0" dirty="0">
                <a:solidFill>
                  <a:srgbClr val="202122"/>
                </a:solidFill>
                <a:effectLst/>
              </a:rPr>
              <a:t>A few definitions:</a:t>
            </a:r>
          </a:p>
          <a:p>
            <a:pPr marL="0" indent="0">
              <a:buClr>
                <a:schemeClr val="tx1">
                  <a:lumMod val="50000"/>
                  <a:lumOff val="50000"/>
                </a:schemeClr>
              </a:buClr>
              <a:buNone/>
            </a:pPr>
            <a:r>
              <a:rPr lang="en-US" b="0" i="0" dirty="0">
                <a:solidFill>
                  <a:srgbClr val="202122"/>
                </a:solidFill>
                <a:effectLst/>
              </a:rPr>
              <a:t>“</a:t>
            </a:r>
            <a:r>
              <a:rPr lang="en-US" i="1" dirty="0">
                <a:solidFill>
                  <a:srgbClr val="202122"/>
                </a:solidFill>
                <a:effectLst/>
              </a:rPr>
              <a:t>A reference architecture … provides a template solution for an architecture for a </a:t>
            </a:r>
            <a:r>
              <a:rPr lang="en-US" i="1" dirty="0">
                <a:effectLst/>
              </a:rPr>
              <a:t>particular domain. It also provides a common vocabulary with which to discuss </a:t>
            </a:r>
            <a:r>
              <a:rPr lang="en-US" i="1" u="none" strike="noStrike" dirty="0">
                <a:effectLst/>
              </a:rPr>
              <a:t>implementations </a:t>
            </a:r>
            <a:r>
              <a:rPr lang="en-US" b="0" i="0" dirty="0">
                <a:solidFill>
                  <a:srgbClr val="202122"/>
                </a:solidFill>
                <a:effectLst/>
              </a:rPr>
              <a:t>”  Wikipedia</a:t>
            </a:r>
          </a:p>
          <a:p>
            <a:pPr marL="0" indent="0">
              <a:buClr>
                <a:schemeClr val="tx1">
                  <a:lumMod val="50000"/>
                  <a:lumOff val="50000"/>
                </a:schemeClr>
              </a:buClr>
              <a:buNone/>
            </a:pPr>
            <a:endParaRPr lang="en-US" b="0" i="0" dirty="0">
              <a:solidFill>
                <a:srgbClr val="202122"/>
              </a:solidFill>
              <a:effectLst/>
            </a:endParaRPr>
          </a:p>
          <a:p>
            <a:pPr marL="0" indent="0">
              <a:buClr>
                <a:schemeClr val="tx1">
                  <a:lumMod val="50000"/>
                  <a:lumOff val="50000"/>
                </a:schemeClr>
              </a:buClr>
              <a:buNone/>
            </a:pPr>
            <a:r>
              <a:rPr lang="en-US" dirty="0"/>
              <a:t>“</a:t>
            </a:r>
            <a:r>
              <a:rPr lang="en-US" b="0" i="1" dirty="0">
                <a:solidFill>
                  <a:srgbClr val="4D5C7D"/>
                </a:solidFill>
                <a:effectLst/>
              </a:rPr>
              <a:t>Reference Architectures are standardized architectures that provide a frame of reference for a vertical domain or sector. Reference models or architectures provide a common vocabulary, reusable designs, and industry best practices. </a:t>
            </a:r>
            <a:r>
              <a:rPr lang="en-US" b="0" i="0" dirty="0">
                <a:solidFill>
                  <a:srgbClr val="4D5C7D"/>
                </a:solidFill>
                <a:effectLst/>
              </a:rPr>
              <a:t>”  LeanIX</a:t>
            </a:r>
          </a:p>
          <a:p>
            <a:pPr marL="0" indent="0">
              <a:buClr>
                <a:schemeClr val="tx1">
                  <a:lumMod val="50000"/>
                  <a:lumOff val="50000"/>
                </a:schemeClr>
              </a:buClr>
              <a:buNone/>
            </a:pPr>
            <a:endParaRPr lang="en-US" b="0" i="0" dirty="0">
              <a:solidFill>
                <a:srgbClr val="4D5C7D"/>
              </a:solidFill>
              <a:effectLst/>
            </a:endParaRPr>
          </a:p>
          <a:p>
            <a:pPr>
              <a:buClr>
                <a:schemeClr val="tx1">
                  <a:lumMod val="50000"/>
                  <a:lumOff val="50000"/>
                </a:schemeClr>
              </a:buClr>
            </a:pPr>
            <a:r>
              <a:rPr lang="en-US" dirty="0"/>
              <a:t>More than just software</a:t>
            </a:r>
          </a:p>
          <a:p>
            <a:pPr lvl="1">
              <a:buClr>
                <a:schemeClr val="tx1">
                  <a:lumMod val="50000"/>
                  <a:lumOff val="50000"/>
                </a:schemeClr>
              </a:buClr>
            </a:pPr>
            <a:r>
              <a:rPr lang="en-US" dirty="0"/>
              <a:t>Business Architectures</a:t>
            </a:r>
          </a:p>
          <a:p>
            <a:pPr lvl="1">
              <a:buClr>
                <a:schemeClr val="tx1">
                  <a:lumMod val="50000"/>
                  <a:lumOff val="50000"/>
                </a:schemeClr>
              </a:buClr>
            </a:pPr>
            <a:r>
              <a:rPr lang="en-US" dirty="0"/>
              <a:t>Business Practices</a:t>
            </a:r>
          </a:p>
          <a:p>
            <a:pPr lvl="1">
              <a:buClr>
                <a:schemeClr val="tx1">
                  <a:lumMod val="50000"/>
                  <a:lumOff val="50000"/>
                </a:schemeClr>
              </a:buClr>
            </a:pPr>
            <a:r>
              <a:rPr lang="en-US" dirty="0"/>
              <a:t>Application</a:t>
            </a:r>
          </a:p>
          <a:p>
            <a:pPr lvl="1">
              <a:buClr>
                <a:schemeClr val="tx1">
                  <a:lumMod val="50000"/>
                  <a:lumOff val="50000"/>
                </a:schemeClr>
              </a:buClr>
            </a:pPr>
            <a:r>
              <a:rPr lang="en-US" dirty="0"/>
              <a:t>Technology</a:t>
            </a:r>
          </a:p>
          <a:p>
            <a:pPr marL="0" indent="0">
              <a:buClr>
                <a:schemeClr val="tx1">
                  <a:lumMod val="50000"/>
                  <a:lumOff val="50000"/>
                </a:schemeClr>
              </a:buClr>
              <a:buNone/>
            </a:pPr>
            <a:endParaRPr lang="en-US" dirty="0"/>
          </a:p>
        </p:txBody>
      </p:sp>
    </p:spTree>
    <p:extLst>
      <p:ext uri="{BB962C8B-B14F-4D97-AF65-F5344CB8AC3E}">
        <p14:creationId xmlns:p14="http://schemas.microsoft.com/office/powerpoint/2010/main" val="4728408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AADB45-1119-4BF7-8F7B-1102EDD9152F}"/>
              </a:ext>
            </a:extLst>
          </p:cNvPr>
          <p:cNvSpPr>
            <a:spLocks noGrp="1"/>
          </p:cNvSpPr>
          <p:nvPr>
            <p:ph type="title"/>
          </p:nvPr>
        </p:nvSpPr>
        <p:spPr/>
        <p:txBody>
          <a:bodyPr/>
          <a:lstStyle/>
          <a:p>
            <a:r>
              <a:rPr lang="en-US" dirty="0"/>
              <a:t>What is a Functional Reference Architecture</a:t>
            </a:r>
          </a:p>
        </p:txBody>
      </p:sp>
      <p:sp>
        <p:nvSpPr>
          <p:cNvPr id="3" name="Content Placeholder 2">
            <a:extLst>
              <a:ext uri="{FF2B5EF4-FFF2-40B4-BE49-F238E27FC236}">
                <a16:creationId xmlns:a16="http://schemas.microsoft.com/office/drawing/2014/main" id="{63EB98C5-512E-4797-A836-E46AACB9183F}"/>
              </a:ext>
            </a:extLst>
          </p:cNvPr>
          <p:cNvSpPr>
            <a:spLocks noGrp="1"/>
          </p:cNvSpPr>
          <p:nvPr>
            <p:ph idx="1"/>
          </p:nvPr>
        </p:nvSpPr>
        <p:spPr/>
        <p:txBody>
          <a:bodyPr>
            <a:normAutofit lnSpcReduction="10000"/>
          </a:bodyPr>
          <a:lstStyle/>
          <a:p>
            <a:pPr marL="0" indent="0">
              <a:buClr>
                <a:schemeClr val="tx1">
                  <a:lumMod val="50000"/>
                  <a:lumOff val="50000"/>
                </a:schemeClr>
              </a:buClr>
              <a:buNone/>
            </a:pPr>
            <a:r>
              <a:rPr lang="en-US" dirty="0"/>
              <a:t>A reference architecture:</a:t>
            </a:r>
          </a:p>
          <a:p>
            <a:pPr>
              <a:buClr>
                <a:schemeClr val="tx1">
                  <a:lumMod val="50000"/>
                  <a:lumOff val="50000"/>
                </a:schemeClr>
              </a:buClr>
            </a:pPr>
            <a:r>
              <a:rPr lang="en-US" dirty="0"/>
              <a:t>Defines the functions and data required to implement a capability independent of applications and technology</a:t>
            </a:r>
          </a:p>
          <a:p>
            <a:pPr>
              <a:buClr>
                <a:schemeClr val="tx1">
                  <a:lumMod val="50000"/>
                  <a:lumOff val="50000"/>
                </a:schemeClr>
              </a:buClr>
            </a:pPr>
            <a:r>
              <a:rPr lang="en-US" dirty="0"/>
              <a:t>Provides a vocabulary and definitions that enable:</a:t>
            </a:r>
          </a:p>
          <a:p>
            <a:pPr lvl="1">
              <a:buClr>
                <a:schemeClr val="tx1">
                  <a:lumMod val="50000"/>
                  <a:lumOff val="50000"/>
                </a:schemeClr>
              </a:buClr>
            </a:pPr>
            <a:r>
              <a:rPr lang="en-US" dirty="0"/>
              <a:t>Planning and roadmapping in terms of functional components without committing to a particular application</a:t>
            </a:r>
          </a:p>
          <a:p>
            <a:pPr lvl="1">
              <a:buClr>
                <a:schemeClr val="tx1">
                  <a:lumMod val="50000"/>
                  <a:lumOff val="50000"/>
                </a:schemeClr>
              </a:buClr>
            </a:pPr>
            <a:r>
              <a:rPr lang="en-US" dirty="0"/>
              <a:t>Requirements analysis while delaying design, deployment  and purchasing decisions</a:t>
            </a:r>
          </a:p>
          <a:p>
            <a:pPr lvl="1"/>
            <a:r>
              <a:rPr lang="en-US" dirty="0"/>
              <a:t>Analysis of possible implementation options and a modularization of complex application suites. </a:t>
            </a:r>
          </a:p>
          <a:p>
            <a:pPr lvl="1"/>
            <a:r>
              <a:rPr lang="en-US" dirty="0"/>
              <a:t>Identification of </a:t>
            </a:r>
            <a:r>
              <a:rPr lang="en-US" u="sng" dirty="0"/>
              <a:t>data exchanges between application components</a:t>
            </a:r>
            <a:r>
              <a:rPr lang="en-US" dirty="0"/>
              <a:t> and the corresponding standards.</a:t>
            </a:r>
          </a:p>
        </p:txBody>
      </p:sp>
    </p:spTree>
    <p:extLst>
      <p:ext uri="{BB962C8B-B14F-4D97-AF65-F5344CB8AC3E}">
        <p14:creationId xmlns:p14="http://schemas.microsoft.com/office/powerpoint/2010/main" val="23121116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AADB45-1119-4BF7-8F7B-1102EDD9152F}"/>
              </a:ext>
            </a:extLst>
          </p:cNvPr>
          <p:cNvSpPr>
            <a:spLocks noGrp="1"/>
          </p:cNvSpPr>
          <p:nvPr>
            <p:ph type="title"/>
          </p:nvPr>
        </p:nvSpPr>
        <p:spPr/>
        <p:txBody>
          <a:bodyPr/>
          <a:lstStyle/>
          <a:p>
            <a:r>
              <a:rPr lang="en-US" dirty="0"/>
              <a:t>ArchiMate primer</a:t>
            </a:r>
          </a:p>
        </p:txBody>
      </p:sp>
      <p:sp>
        <p:nvSpPr>
          <p:cNvPr id="3" name="Content Placeholder 2">
            <a:extLst>
              <a:ext uri="{FF2B5EF4-FFF2-40B4-BE49-F238E27FC236}">
                <a16:creationId xmlns:a16="http://schemas.microsoft.com/office/drawing/2014/main" id="{63EB98C5-512E-4797-A836-E46AACB9183F}"/>
              </a:ext>
            </a:extLst>
          </p:cNvPr>
          <p:cNvSpPr>
            <a:spLocks noGrp="1"/>
          </p:cNvSpPr>
          <p:nvPr>
            <p:ph idx="1"/>
          </p:nvPr>
        </p:nvSpPr>
        <p:spPr>
          <a:xfrm>
            <a:off x="1798320" y="1005840"/>
            <a:ext cx="4774090" cy="5394960"/>
          </a:xfrm>
        </p:spPr>
        <p:txBody>
          <a:bodyPr>
            <a:normAutofit fontScale="85000" lnSpcReduction="10000"/>
          </a:bodyPr>
          <a:lstStyle/>
          <a:p>
            <a:pPr>
              <a:buClr>
                <a:schemeClr val="tx1">
                  <a:lumMod val="50000"/>
                  <a:lumOff val="50000"/>
                </a:schemeClr>
              </a:buClr>
            </a:pPr>
            <a:r>
              <a:rPr lang="en-US" dirty="0"/>
              <a:t>The ArchiMate framework separates the Business layer from the Application layer</a:t>
            </a:r>
            <a:r>
              <a:rPr lang="en-US" baseline="30000" dirty="0"/>
              <a:t>1</a:t>
            </a:r>
            <a:r>
              <a:rPr lang="en-US" dirty="0"/>
              <a:t>.</a:t>
            </a:r>
          </a:p>
          <a:p>
            <a:pPr>
              <a:buClr>
                <a:schemeClr val="tx1">
                  <a:lumMod val="50000"/>
                  <a:lumOff val="50000"/>
                </a:schemeClr>
              </a:buClr>
            </a:pPr>
            <a:r>
              <a:rPr lang="en-US" dirty="0"/>
              <a:t>An Application Function represents automated behavior that can be performed by an application component.</a:t>
            </a:r>
          </a:p>
          <a:p>
            <a:pPr>
              <a:buClr>
                <a:schemeClr val="tx1">
                  <a:lumMod val="50000"/>
                  <a:lumOff val="50000"/>
                </a:schemeClr>
              </a:buClr>
            </a:pPr>
            <a:r>
              <a:rPr lang="en-US" dirty="0"/>
              <a:t>A data object represents data structured for automated processing.</a:t>
            </a:r>
          </a:p>
          <a:p>
            <a:pPr>
              <a:buClr>
                <a:schemeClr val="tx1">
                  <a:lumMod val="50000"/>
                  <a:lumOff val="50000"/>
                </a:schemeClr>
              </a:buClr>
            </a:pPr>
            <a:r>
              <a:rPr lang="en-US" dirty="0"/>
              <a:t>A data object can be accessed by an application function.</a:t>
            </a:r>
          </a:p>
        </p:txBody>
      </p:sp>
      <p:pic>
        <p:nvPicPr>
          <p:cNvPr id="4" name="Picture 3">
            <a:extLst>
              <a:ext uri="{FF2B5EF4-FFF2-40B4-BE49-F238E27FC236}">
                <a16:creationId xmlns:a16="http://schemas.microsoft.com/office/drawing/2014/main" id="{6A80BA77-CE95-4836-BD1D-0DFA8B96CA2C}"/>
              </a:ext>
            </a:extLst>
          </p:cNvPr>
          <p:cNvPicPr>
            <a:picLocks noChangeAspect="1"/>
          </p:cNvPicPr>
          <p:nvPr/>
        </p:nvPicPr>
        <p:blipFill rotWithShape="1">
          <a:blip r:embed="rId3"/>
          <a:srcRect l="38992" t="14810" r="38319" b="20332"/>
          <a:stretch/>
        </p:blipFill>
        <p:spPr>
          <a:xfrm>
            <a:off x="6793664" y="182564"/>
            <a:ext cx="3600017" cy="4306687"/>
          </a:xfrm>
          <a:prstGeom prst="rect">
            <a:avLst/>
          </a:prstGeom>
        </p:spPr>
      </p:pic>
      <p:sp>
        <p:nvSpPr>
          <p:cNvPr id="5" name="TextBox 4">
            <a:extLst>
              <a:ext uri="{FF2B5EF4-FFF2-40B4-BE49-F238E27FC236}">
                <a16:creationId xmlns:a16="http://schemas.microsoft.com/office/drawing/2014/main" id="{F6DC1006-45BC-4B46-9A20-18C9500ED51B}"/>
              </a:ext>
            </a:extLst>
          </p:cNvPr>
          <p:cNvSpPr txBox="1"/>
          <p:nvPr/>
        </p:nvSpPr>
        <p:spPr>
          <a:xfrm>
            <a:off x="1520953" y="6369069"/>
            <a:ext cx="7660980" cy="276999"/>
          </a:xfrm>
          <a:prstGeom prst="rect">
            <a:avLst/>
          </a:prstGeom>
          <a:noFill/>
        </p:spPr>
        <p:txBody>
          <a:bodyPr wrap="square" lIns="91440" tIns="45720" rIns="91440" bIns="45720" rtlCol="0" anchor="t">
            <a:spAutoFit/>
          </a:bodyPr>
          <a:lstStyle/>
          <a:p>
            <a:pPr algn="l">
              <a:spcBef>
                <a:spcPts val="0"/>
              </a:spcBef>
            </a:pPr>
            <a:r>
              <a:rPr lang="en-US" sz="1200" baseline="30000" dirty="0"/>
              <a:t>1 </a:t>
            </a:r>
            <a:r>
              <a:rPr lang="en-US" sz="1200" dirty="0"/>
              <a:t>https://pubs.opengroup.org/architecture/archimate3-doc/chap09.html</a:t>
            </a:r>
          </a:p>
        </p:txBody>
      </p:sp>
      <p:sp>
        <p:nvSpPr>
          <p:cNvPr id="6" name="Rectangle 5">
            <a:extLst>
              <a:ext uri="{FF2B5EF4-FFF2-40B4-BE49-F238E27FC236}">
                <a16:creationId xmlns:a16="http://schemas.microsoft.com/office/drawing/2014/main" id="{EF965879-1BD6-413F-B290-EADC27614C2D}"/>
              </a:ext>
            </a:extLst>
          </p:cNvPr>
          <p:cNvSpPr/>
          <p:nvPr/>
        </p:nvSpPr>
        <p:spPr>
          <a:xfrm>
            <a:off x="6912062" y="5151019"/>
            <a:ext cx="3363219" cy="1015663"/>
          </a:xfrm>
          <a:prstGeom prst="rect">
            <a:avLst/>
          </a:prstGeom>
        </p:spPr>
        <p:style>
          <a:lnRef idx="2">
            <a:schemeClr val="accent4"/>
          </a:lnRef>
          <a:fillRef idx="1">
            <a:schemeClr val="lt1"/>
          </a:fillRef>
          <a:effectRef idx="0">
            <a:schemeClr val="accent4"/>
          </a:effectRef>
          <a:fontRef idx="minor">
            <a:schemeClr val="dk1"/>
          </a:fontRef>
        </p:style>
        <p:txBody>
          <a:bodyPr wrap="square" lIns="91440" tIns="45720" rIns="91440" bIns="45720" anchor="t">
            <a:spAutoFit/>
          </a:bodyPr>
          <a:lstStyle/>
          <a:p>
            <a:pPr algn="l"/>
            <a:r>
              <a:rPr lang="en-US" sz="2000" dirty="0">
                <a:solidFill>
                  <a:schemeClr val="tx1"/>
                </a:solidFill>
              </a:rPr>
              <a:t>ArchiMate is framework that is implemented in the Enterprise Architect software.</a:t>
            </a:r>
            <a:endParaRPr lang="en-US" sz="2000" dirty="0">
              <a:solidFill>
                <a:schemeClr val="tx1"/>
              </a:solidFill>
              <a:cs typeface="Calibri"/>
            </a:endParaRPr>
          </a:p>
        </p:txBody>
      </p:sp>
    </p:spTree>
    <p:extLst>
      <p:ext uri="{BB962C8B-B14F-4D97-AF65-F5344CB8AC3E}">
        <p14:creationId xmlns:p14="http://schemas.microsoft.com/office/powerpoint/2010/main" val="5465697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AADB45-1119-4BF7-8F7B-1102EDD9152F}"/>
              </a:ext>
            </a:extLst>
          </p:cNvPr>
          <p:cNvSpPr>
            <a:spLocks noGrp="1"/>
          </p:cNvSpPr>
          <p:nvPr>
            <p:ph type="title"/>
          </p:nvPr>
        </p:nvSpPr>
        <p:spPr>
          <a:xfrm>
            <a:off x="1809750" y="285050"/>
            <a:ext cx="8572500" cy="842232"/>
          </a:xfrm>
        </p:spPr>
        <p:txBody>
          <a:bodyPr/>
          <a:lstStyle/>
          <a:p>
            <a:r>
              <a:rPr lang="en-US" dirty="0"/>
              <a:t>Reading the reference architecture</a:t>
            </a:r>
            <a:br>
              <a:rPr lang="en-US" dirty="0"/>
            </a:br>
            <a:r>
              <a:rPr lang="en-US" sz="1600" b="0" i="1" dirty="0"/>
              <a:t>A small example of SCADA and State Estimation </a:t>
            </a:r>
            <a:endParaRPr lang="en-US" dirty="0"/>
          </a:p>
        </p:txBody>
      </p:sp>
      <p:sp>
        <p:nvSpPr>
          <p:cNvPr id="3" name="Content Placeholder 2">
            <a:extLst>
              <a:ext uri="{FF2B5EF4-FFF2-40B4-BE49-F238E27FC236}">
                <a16:creationId xmlns:a16="http://schemas.microsoft.com/office/drawing/2014/main" id="{63EB98C5-512E-4797-A836-E46AACB9183F}"/>
              </a:ext>
            </a:extLst>
          </p:cNvPr>
          <p:cNvSpPr>
            <a:spLocks noGrp="1"/>
          </p:cNvSpPr>
          <p:nvPr>
            <p:ph idx="1"/>
          </p:nvPr>
        </p:nvSpPr>
        <p:spPr>
          <a:xfrm>
            <a:off x="4445034" y="3796639"/>
            <a:ext cx="2030891" cy="829878"/>
          </a:xfrm>
        </p:spPr>
        <p:txBody>
          <a:bodyPr>
            <a:normAutofit fontScale="85000" lnSpcReduction="10000"/>
          </a:bodyPr>
          <a:lstStyle/>
          <a:p>
            <a:pPr marL="0" indent="0">
              <a:buClr>
                <a:schemeClr val="tx1">
                  <a:lumMod val="50000"/>
                  <a:lumOff val="50000"/>
                </a:schemeClr>
              </a:buClr>
              <a:buNone/>
            </a:pPr>
            <a:r>
              <a:rPr lang="en-US" dirty="0"/>
              <a:t>Data objects</a:t>
            </a:r>
          </a:p>
        </p:txBody>
      </p:sp>
      <p:pic>
        <p:nvPicPr>
          <p:cNvPr id="5" name="Picture 4">
            <a:extLst>
              <a:ext uri="{FF2B5EF4-FFF2-40B4-BE49-F238E27FC236}">
                <a16:creationId xmlns:a16="http://schemas.microsoft.com/office/drawing/2014/main" id="{AC5D2193-79F3-4790-8D76-6ABFAF208454}"/>
              </a:ext>
            </a:extLst>
          </p:cNvPr>
          <p:cNvPicPr>
            <a:picLocks noChangeAspect="1"/>
          </p:cNvPicPr>
          <p:nvPr/>
        </p:nvPicPr>
        <p:blipFill rotWithShape="1">
          <a:blip r:embed="rId3"/>
          <a:srcRect l="4998" t="63965" r="42118" b="23225"/>
          <a:stretch/>
        </p:blipFill>
        <p:spPr>
          <a:xfrm>
            <a:off x="2072590" y="2400419"/>
            <a:ext cx="7635403" cy="927652"/>
          </a:xfrm>
          <a:prstGeom prst="rect">
            <a:avLst/>
          </a:prstGeom>
        </p:spPr>
      </p:pic>
      <p:sp>
        <p:nvSpPr>
          <p:cNvPr id="6" name="Content Placeholder 2">
            <a:extLst>
              <a:ext uri="{FF2B5EF4-FFF2-40B4-BE49-F238E27FC236}">
                <a16:creationId xmlns:a16="http://schemas.microsoft.com/office/drawing/2014/main" id="{4C16C53D-A90B-4703-99C9-8F1C55393416}"/>
              </a:ext>
            </a:extLst>
          </p:cNvPr>
          <p:cNvSpPr txBox="1">
            <a:spLocks/>
          </p:cNvSpPr>
          <p:nvPr/>
        </p:nvSpPr>
        <p:spPr bwMode="auto">
          <a:xfrm>
            <a:off x="5088863" y="1576342"/>
            <a:ext cx="2979773" cy="589751"/>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normAutofit/>
          </a:bodyPr>
          <a:lstStyle>
            <a:lvl1pPr marL="173831" indent="-173831" algn="l" rtl="0" eaLnBrk="1" fontAlgn="base" hangingPunct="1">
              <a:lnSpc>
                <a:spcPct val="100000"/>
              </a:lnSpc>
              <a:spcBef>
                <a:spcPct val="0"/>
              </a:spcBef>
              <a:spcAft>
                <a:spcPts val="450"/>
              </a:spcAft>
              <a:buClr>
                <a:schemeClr val="tx1">
                  <a:lumMod val="65000"/>
                  <a:lumOff val="35000"/>
                </a:schemeClr>
              </a:buClr>
              <a:buSzPct val="80000"/>
              <a:buFont typeface="Wingdings" panose="05000000000000000000" pitchFamily="2" charset="2"/>
              <a:buChar char="§"/>
              <a:defRPr sz="2400">
                <a:solidFill>
                  <a:schemeClr val="tx1"/>
                </a:solidFill>
                <a:latin typeface="+mn-lt"/>
                <a:ea typeface="+mn-ea"/>
                <a:cs typeface="+mn-cs"/>
              </a:defRPr>
            </a:lvl1pPr>
            <a:lvl2pPr marL="425054" indent="-209550" algn="l" rtl="0" eaLnBrk="1" fontAlgn="base" hangingPunct="1">
              <a:lnSpc>
                <a:spcPct val="100000"/>
              </a:lnSpc>
              <a:spcBef>
                <a:spcPct val="0"/>
              </a:spcBef>
              <a:spcAft>
                <a:spcPts val="450"/>
              </a:spcAft>
              <a:buClr>
                <a:schemeClr val="tx1">
                  <a:lumMod val="65000"/>
                  <a:lumOff val="35000"/>
                </a:schemeClr>
              </a:buClr>
              <a:buSzPct val="80000"/>
              <a:buChar char="–"/>
              <a:defRPr sz="2100">
                <a:solidFill>
                  <a:schemeClr val="tx1"/>
                </a:solidFill>
                <a:latin typeface="+mn-lt"/>
              </a:defRPr>
            </a:lvl2pPr>
            <a:lvl3pPr marL="641747" indent="-167879" algn="l" rtl="0" eaLnBrk="1" fontAlgn="base" hangingPunct="1">
              <a:lnSpc>
                <a:spcPct val="100000"/>
              </a:lnSpc>
              <a:spcBef>
                <a:spcPct val="0"/>
              </a:spcBef>
              <a:spcAft>
                <a:spcPts val="450"/>
              </a:spcAft>
              <a:buClr>
                <a:schemeClr val="tx1">
                  <a:lumMod val="65000"/>
                  <a:lumOff val="35000"/>
                </a:schemeClr>
              </a:buClr>
              <a:buSzPct val="80000"/>
              <a:buFont typeface="Wingdings" panose="05000000000000000000" pitchFamily="2" charset="2"/>
              <a:buChar char="§"/>
              <a:defRPr sz="2100">
                <a:solidFill>
                  <a:schemeClr val="tx1"/>
                </a:solidFill>
                <a:latin typeface="+mn-lt"/>
              </a:defRPr>
            </a:lvl3pPr>
            <a:lvl4pPr marL="946547" indent="-216694" algn="l" rtl="0" eaLnBrk="1" fontAlgn="base" hangingPunct="1">
              <a:lnSpc>
                <a:spcPct val="100000"/>
              </a:lnSpc>
              <a:spcBef>
                <a:spcPct val="0"/>
              </a:spcBef>
              <a:spcAft>
                <a:spcPts val="450"/>
              </a:spcAft>
              <a:buClr>
                <a:schemeClr val="tx1">
                  <a:lumMod val="65000"/>
                  <a:lumOff val="35000"/>
                </a:schemeClr>
              </a:buClr>
              <a:buSzPct val="80000"/>
              <a:buChar char="–"/>
              <a:defRPr sz="2100">
                <a:solidFill>
                  <a:schemeClr val="tx1"/>
                </a:solidFill>
                <a:latin typeface="+mn-lt"/>
              </a:defRPr>
            </a:lvl4pPr>
            <a:lvl5pPr marL="1153716" indent="-169069" algn="l" rtl="0" eaLnBrk="1" fontAlgn="base" hangingPunct="1">
              <a:lnSpc>
                <a:spcPct val="100000"/>
              </a:lnSpc>
              <a:spcBef>
                <a:spcPct val="0"/>
              </a:spcBef>
              <a:spcAft>
                <a:spcPts val="450"/>
              </a:spcAft>
              <a:buClr>
                <a:schemeClr val="tx1">
                  <a:lumMod val="65000"/>
                  <a:lumOff val="35000"/>
                </a:schemeClr>
              </a:buClr>
              <a:buSzPct val="80000"/>
              <a:buFont typeface="Wingdings" panose="05000000000000000000" pitchFamily="2" charset="2"/>
              <a:buChar char="§"/>
              <a:defRPr sz="2100">
                <a:solidFill>
                  <a:schemeClr val="tx1"/>
                </a:solidFill>
                <a:latin typeface="+mn-lt"/>
              </a:defRPr>
            </a:lvl5pPr>
            <a:lvl6pPr marL="1458516" indent="-130969" algn="l" rtl="0" eaLnBrk="1" fontAlgn="base" hangingPunct="1">
              <a:lnSpc>
                <a:spcPct val="95000"/>
              </a:lnSpc>
              <a:spcBef>
                <a:spcPct val="0"/>
              </a:spcBef>
              <a:spcAft>
                <a:spcPct val="25000"/>
              </a:spcAft>
              <a:buChar char="•"/>
              <a:defRPr sz="1800">
                <a:solidFill>
                  <a:srgbClr val="000000"/>
                </a:solidFill>
                <a:latin typeface="+mn-lt"/>
              </a:defRPr>
            </a:lvl6pPr>
            <a:lvl7pPr marL="1801416" indent="-130969" algn="l" rtl="0" eaLnBrk="1" fontAlgn="base" hangingPunct="1">
              <a:lnSpc>
                <a:spcPct val="95000"/>
              </a:lnSpc>
              <a:spcBef>
                <a:spcPct val="0"/>
              </a:spcBef>
              <a:spcAft>
                <a:spcPct val="25000"/>
              </a:spcAft>
              <a:buChar char="•"/>
              <a:defRPr sz="1800">
                <a:solidFill>
                  <a:srgbClr val="000000"/>
                </a:solidFill>
                <a:latin typeface="+mn-lt"/>
              </a:defRPr>
            </a:lvl7pPr>
            <a:lvl8pPr marL="2144316" indent="-130969" algn="l" rtl="0" eaLnBrk="1" fontAlgn="base" hangingPunct="1">
              <a:lnSpc>
                <a:spcPct val="95000"/>
              </a:lnSpc>
              <a:spcBef>
                <a:spcPct val="0"/>
              </a:spcBef>
              <a:spcAft>
                <a:spcPct val="25000"/>
              </a:spcAft>
              <a:buChar char="•"/>
              <a:defRPr sz="1800">
                <a:solidFill>
                  <a:srgbClr val="000000"/>
                </a:solidFill>
                <a:latin typeface="+mn-lt"/>
              </a:defRPr>
            </a:lvl8pPr>
            <a:lvl9pPr marL="2487216" indent="-130969" algn="l" rtl="0" eaLnBrk="1" fontAlgn="base" hangingPunct="1">
              <a:lnSpc>
                <a:spcPct val="95000"/>
              </a:lnSpc>
              <a:spcBef>
                <a:spcPct val="0"/>
              </a:spcBef>
              <a:spcAft>
                <a:spcPct val="25000"/>
              </a:spcAft>
              <a:buChar char="•"/>
              <a:defRPr sz="1800">
                <a:solidFill>
                  <a:srgbClr val="000000"/>
                </a:solidFill>
                <a:latin typeface="+mn-lt"/>
              </a:defRPr>
            </a:lvl9pPr>
          </a:lstStyle>
          <a:p>
            <a:pPr marL="0" indent="0">
              <a:buClr>
                <a:schemeClr val="tx1">
                  <a:lumMod val="50000"/>
                  <a:lumOff val="50000"/>
                </a:schemeClr>
              </a:buClr>
              <a:buNone/>
            </a:pPr>
            <a:r>
              <a:rPr lang="en-US" kern="0" dirty="0"/>
              <a:t>Application functions</a:t>
            </a:r>
          </a:p>
        </p:txBody>
      </p:sp>
      <p:sp>
        <p:nvSpPr>
          <p:cNvPr id="8" name="Rectangle 7">
            <a:extLst>
              <a:ext uri="{FF2B5EF4-FFF2-40B4-BE49-F238E27FC236}">
                <a16:creationId xmlns:a16="http://schemas.microsoft.com/office/drawing/2014/main" id="{F1823DF6-E302-4CFB-8C71-1EAF738C3D63}"/>
              </a:ext>
            </a:extLst>
          </p:cNvPr>
          <p:cNvSpPr/>
          <p:nvPr/>
        </p:nvSpPr>
        <p:spPr>
          <a:xfrm>
            <a:off x="1809750" y="4799810"/>
            <a:ext cx="8572500" cy="1631216"/>
          </a:xfrm>
          <a:prstGeom prst="rect">
            <a:avLst/>
          </a:prstGeom>
        </p:spPr>
        <p:txBody>
          <a:bodyPr wrap="square">
            <a:spAutoFit/>
          </a:bodyPr>
          <a:lstStyle/>
          <a:p>
            <a:pPr marL="285750" indent="-285750" algn="l">
              <a:buFont typeface="Arial" panose="020B0604020202020204" pitchFamily="34" charset="0"/>
              <a:buChar char="•"/>
            </a:pPr>
            <a:r>
              <a:rPr lang="en-US" sz="2000" dirty="0"/>
              <a:t>SCADA and State Estimation are application functions.</a:t>
            </a:r>
          </a:p>
          <a:p>
            <a:pPr marL="285750" indent="-285750" algn="l">
              <a:buFont typeface="Arial" panose="020B0604020202020204" pitchFamily="34" charset="0"/>
              <a:buChar char="•"/>
            </a:pPr>
            <a:r>
              <a:rPr lang="en-US" sz="2000" dirty="0"/>
              <a:t>Telemetry is a data object and is an input to the SCADA application function.</a:t>
            </a:r>
          </a:p>
          <a:p>
            <a:pPr marL="285750" indent="-285750" algn="l">
              <a:buFont typeface="Arial" panose="020B0604020202020204" pitchFamily="34" charset="0"/>
              <a:buChar char="•"/>
            </a:pPr>
            <a:r>
              <a:rPr lang="en-US" sz="2000" dirty="0"/>
              <a:t>The Telemetry Set is an output of the SCADA application function.</a:t>
            </a:r>
          </a:p>
        </p:txBody>
      </p:sp>
      <p:cxnSp>
        <p:nvCxnSpPr>
          <p:cNvPr id="10" name="Straight Arrow Connector 9">
            <a:extLst>
              <a:ext uri="{FF2B5EF4-FFF2-40B4-BE49-F238E27FC236}">
                <a16:creationId xmlns:a16="http://schemas.microsoft.com/office/drawing/2014/main" id="{3DAC41F1-8F2A-494C-B7BE-6768DC774148}"/>
              </a:ext>
            </a:extLst>
          </p:cNvPr>
          <p:cNvCxnSpPr>
            <a:cxnSpLocks/>
          </p:cNvCxnSpPr>
          <p:nvPr/>
        </p:nvCxnSpPr>
        <p:spPr bwMode="auto">
          <a:xfrm flipH="1">
            <a:off x="5258233" y="1988460"/>
            <a:ext cx="1381360" cy="288344"/>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2" name="Straight Arrow Connector 11">
            <a:extLst>
              <a:ext uri="{FF2B5EF4-FFF2-40B4-BE49-F238E27FC236}">
                <a16:creationId xmlns:a16="http://schemas.microsoft.com/office/drawing/2014/main" id="{86A4CC07-DEB4-466C-BAD4-FE5B2901C7AA}"/>
              </a:ext>
            </a:extLst>
          </p:cNvPr>
          <p:cNvCxnSpPr>
            <a:cxnSpLocks/>
          </p:cNvCxnSpPr>
          <p:nvPr/>
        </p:nvCxnSpPr>
        <p:spPr bwMode="auto">
          <a:xfrm>
            <a:off x="6638382" y="1988461"/>
            <a:ext cx="1689463" cy="411959"/>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7" name="Straight Arrow Connector 16">
            <a:extLst>
              <a:ext uri="{FF2B5EF4-FFF2-40B4-BE49-F238E27FC236}">
                <a16:creationId xmlns:a16="http://schemas.microsoft.com/office/drawing/2014/main" id="{6531B0E5-E27B-4B7C-8FA3-0ECD58E94B14}"/>
              </a:ext>
            </a:extLst>
          </p:cNvPr>
          <p:cNvCxnSpPr>
            <a:cxnSpLocks/>
          </p:cNvCxnSpPr>
          <p:nvPr/>
        </p:nvCxnSpPr>
        <p:spPr bwMode="auto">
          <a:xfrm flipH="1" flipV="1">
            <a:off x="2955262" y="3383958"/>
            <a:ext cx="2133600" cy="494386"/>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8" name="Straight Arrow Connector 17">
            <a:extLst>
              <a:ext uri="{FF2B5EF4-FFF2-40B4-BE49-F238E27FC236}">
                <a16:creationId xmlns:a16="http://schemas.microsoft.com/office/drawing/2014/main" id="{CCEAC0B9-DDFB-4502-8478-001627DDF892}"/>
              </a:ext>
            </a:extLst>
          </p:cNvPr>
          <p:cNvCxnSpPr>
            <a:cxnSpLocks/>
          </p:cNvCxnSpPr>
          <p:nvPr/>
        </p:nvCxnSpPr>
        <p:spPr bwMode="auto">
          <a:xfrm flipV="1">
            <a:off x="5088863" y="3301372"/>
            <a:ext cx="1732399" cy="576972"/>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Tree>
    <p:extLst>
      <p:ext uri="{BB962C8B-B14F-4D97-AF65-F5344CB8AC3E}">
        <p14:creationId xmlns:p14="http://schemas.microsoft.com/office/powerpoint/2010/main" val="16324173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AADB45-1119-4BF7-8F7B-1102EDD9152F}"/>
              </a:ext>
            </a:extLst>
          </p:cNvPr>
          <p:cNvSpPr>
            <a:spLocks noGrp="1"/>
          </p:cNvSpPr>
          <p:nvPr>
            <p:ph type="title"/>
          </p:nvPr>
        </p:nvSpPr>
        <p:spPr/>
        <p:txBody>
          <a:bodyPr/>
          <a:lstStyle/>
          <a:p>
            <a:r>
              <a:rPr lang="en-US" dirty="0"/>
              <a:t>High Level overview of the reference architecture</a:t>
            </a:r>
          </a:p>
        </p:txBody>
      </p:sp>
      <p:pic>
        <p:nvPicPr>
          <p:cNvPr id="5" name="Picture 4">
            <a:extLst>
              <a:ext uri="{FF2B5EF4-FFF2-40B4-BE49-F238E27FC236}">
                <a16:creationId xmlns:a16="http://schemas.microsoft.com/office/drawing/2014/main" id="{AC5D2193-79F3-4790-8D76-6ABFAF208454}"/>
              </a:ext>
            </a:extLst>
          </p:cNvPr>
          <p:cNvPicPr>
            <a:picLocks noChangeAspect="1"/>
          </p:cNvPicPr>
          <p:nvPr/>
        </p:nvPicPr>
        <p:blipFill rotWithShape="1">
          <a:blip r:embed="rId3"/>
          <a:srcRect l="4789" t="42059" r="1461" b="5333"/>
          <a:stretch/>
        </p:blipFill>
        <p:spPr>
          <a:xfrm>
            <a:off x="1809750" y="2222607"/>
            <a:ext cx="8572500" cy="2412787"/>
          </a:xfrm>
          <a:prstGeom prst="rect">
            <a:avLst/>
          </a:prstGeom>
        </p:spPr>
      </p:pic>
    </p:spTree>
    <p:extLst>
      <p:ext uri="{BB962C8B-B14F-4D97-AF65-F5344CB8AC3E}">
        <p14:creationId xmlns:p14="http://schemas.microsoft.com/office/powerpoint/2010/main" val="11860915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AADB45-1119-4BF7-8F7B-1102EDD9152F}"/>
              </a:ext>
            </a:extLst>
          </p:cNvPr>
          <p:cNvSpPr>
            <a:spLocks noGrp="1"/>
          </p:cNvSpPr>
          <p:nvPr>
            <p:ph type="title"/>
          </p:nvPr>
        </p:nvSpPr>
        <p:spPr/>
        <p:txBody>
          <a:bodyPr/>
          <a:lstStyle/>
          <a:p>
            <a:r>
              <a:rPr lang="en-US" dirty="0"/>
              <a:t>Data Exchange Standards</a:t>
            </a:r>
          </a:p>
        </p:txBody>
      </p:sp>
      <p:sp>
        <p:nvSpPr>
          <p:cNvPr id="7" name="Rectangle 6">
            <a:extLst>
              <a:ext uri="{FF2B5EF4-FFF2-40B4-BE49-F238E27FC236}">
                <a16:creationId xmlns:a16="http://schemas.microsoft.com/office/drawing/2014/main" id="{D9E8BFFD-5252-4EBC-8B6E-F6D6C78B1FF4}"/>
              </a:ext>
            </a:extLst>
          </p:cNvPr>
          <p:cNvSpPr/>
          <p:nvPr/>
        </p:nvSpPr>
        <p:spPr>
          <a:xfrm>
            <a:off x="4879426" y="5901108"/>
            <a:ext cx="6118988" cy="338554"/>
          </a:xfrm>
          <a:prstGeom prst="rect">
            <a:avLst/>
          </a:prstGeom>
        </p:spPr>
        <p:txBody>
          <a:bodyPr wrap="square">
            <a:spAutoFit/>
          </a:bodyPr>
          <a:lstStyle/>
          <a:p>
            <a:r>
              <a:rPr lang="en-US" baseline="30000" dirty="0"/>
              <a:t>1 </a:t>
            </a:r>
            <a:r>
              <a:rPr lang="en-US" dirty="0"/>
              <a:t> </a:t>
            </a:r>
          </a:p>
        </p:txBody>
      </p:sp>
      <p:pic>
        <p:nvPicPr>
          <p:cNvPr id="5" name="Picture 4">
            <a:extLst>
              <a:ext uri="{FF2B5EF4-FFF2-40B4-BE49-F238E27FC236}">
                <a16:creationId xmlns:a16="http://schemas.microsoft.com/office/drawing/2014/main" id="{0D2F2103-F065-4A33-99CB-00D4C5409F9C}"/>
              </a:ext>
            </a:extLst>
          </p:cNvPr>
          <p:cNvPicPr>
            <a:picLocks noChangeAspect="1"/>
          </p:cNvPicPr>
          <p:nvPr/>
        </p:nvPicPr>
        <p:blipFill>
          <a:blip r:embed="rId3"/>
          <a:stretch>
            <a:fillRect/>
          </a:stretch>
        </p:blipFill>
        <p:spPr>
          <a:xfrm>
            <a:off x="1582591" y="1055078"/>
            <a:ext cx="9003958" cy="4248523"/>
          </a:xfrm>
          <a:prstGeom prst="rect">
            <a:avLst/>
          </a:prstGeom>
        </p:spPr>
      </p:pic>
    </p:spTree>
    <p:extLst>
      <p:ext uri="{BB962C8B-B14F-4D97-AF65-F5344CB8AC3E}">
        <p14:creationId xmlns:p14="http://schemas.microsoft.com/office/powerpoint/2010/main" val="3749437617"/>
      </p:ext>
    </p:extLst>
  </p:cSld>
  <p:clrMapOvr>
    <a:masterClrMapping/>
  </p:clrMapOvr>
</p:sld>
</file>

<file path=ppt/theme/theme1.xml><?xml version="1.0" encoding="utf-8"?>
<a:theme xmlns:a="http://schemas.openxmlformats.org/drawingml/2006/main" name="2022 PowerPoint theme">
  <a:themeElements>
    <a:clrScheme name="Custom 2">
      <a:dk1>
        <a:srgbClr val="000000"/>
      </a:dk1>
      <a:lt1>
        <a:srgbClr val="FFFFFF"/>
      </a:lt1>
      <a:dk2>
        <a:srgbClr val="0043C8"/>
      </a:dk2>
      <a:lt2>
        <a:srgbClr val="929292"/>
      </a:lt2>
      <a:accent1>
        <a:srgbClr val="00B0F0"/>
      </a:accent1>
      <a:accent2>
        <a:srgbClr val="287A3D"/>
      </a:accent2>
      <a:accent3>
        <a:srgbClr val="F27B04"/>
      </a:accent3>
      <a:accent4>
        <a:srgbClr val="0070C0"/>
      </a:accent4>
      <a:accent5>
        <a:srgbClr val="C54343"/>
      </a:accent5>
      <a:accent6>
        <a:srgbClr val="2FC7C3"/>
      </a:accent6>
      <a:hlink>
        <a:srgbClr val="0070C0"/>
      </a:hlink>
      <a:folHlink>
        <a:srgbClr val="E05428"/>
      </a:folHlink>
    </a:clrScheme>
    <a:fontScheme name="EPRI 2019 PP Font Theme">
      <a:majorFont>
        <a:latin typeface="Century Gothic"/>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9525" cap="flat" cmpd="sng" algn="ctr">
          <a:solidFill>
            <a:schemeClr val="tx1"/>
          </a:solidFill>
          <a:prstDash val="solid"/>
          <a:round/>
          <a:headEnd type="none" w="med" len="med"/>
          <a:tailEnd type="none" w="med" len="med"/>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marR="0" algn="ctr" defTabSz="914400" rtl="0" eaLnBrk="0" fontAlgn="base" latinLnBrk="0" hangingPunct="0">
          <a:lnSpc>
            <a:spcPct val="100000"/>
          </a:lnSpc>
          <a:spcBef>
            <a:spcPts val="0"/>
          </a:spcBef>
          <a:spcAft>
            <a:spcPct val="0"/>
          </a:spcAft>
          <a:buClrTx/>
          <a:buSzTx/>
          <a:buFontTx/>
          <a:buNone/>
          <a:tabLst/>
          <a:defRPr kumimoji="0" sz="1800" b="0" i="0" u="none" strike="noStrike" cap="none" normalizeH="0" baseline="0" dirty="0">
            <a:ln>
              <a:noFill/>
            </a:ln>
            <a:solidFill>
              <a:schemeClr val="tx1"/>
            </a:solidFill>
            <a:effectLst/>
            <a:latin typeface="+mn-lt"/>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219075" marR="0" indent="-219075" algn="ctr" defTabSz="914400" rtl="0" eaLnBrk="0" fontAlgn="base" latinLnBrk="0" hangingPunct="0">
          <a:lnSpc>
            <a:spcPct val="100000"/>
          </a:lnSpc>
          <a:spcBef>
            <a:spcPct val="50000"/>
          </a:spcBef>
          <a:spcAft>
            <a:spcPct val="0"/>
          </a:spcAft>
          <a:buClrTx/>
          <a:buSzTx/>
          <a:buFontTx/>
          <a:buNone/>
          <a:tabLst/>
          <a:defRPr kumimoji="0" lang="en-US" sz="1600" b="0" i="0" u="none" strike="noStrike" cap="none" normalizeH="0" baseline="0" smtClean="0">
            <a:ln>
              <a:noFill/>
            </a:ln>
            <a:solidFill>
              <a:srgbClr val="000000"/>
            </a:solidFill>
            <a:effectLst/>
            <a:latin typeface="Arial" charset="0"/>
          </a:defRPr>
        </a:defPPr>
      </a:lstStyle>
    </a:lnDef>
    <a:txDef>
      <a:spPr>
        <a:noFill/>
      </a:spPr>
      <a:bodyPr wrap="square" rtlCol="0">
        <a:spAutoFit/>
      </a:bodyPr>
      <a:lstStyle>
        <a:defPPr algn="l">
          <a:spcBef>
            <a:spcPts val="0"/>
          </a:spcBef>
          <a:defRPr sz="1800" dirty="0" smtClean="0">
            <a:solidFill>
              <a:schemeClr val="tx1"/>
            </a:solidFill>
            <a:latin typeface="+mn-lt"/>
          </a:defRPr>
        </a:defPPr>
      </a:lstStyle>
    </a:tx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blank 13">
        <a:dk1>
          <a:srgbClr val="000000"/>
        </a:dk1>
        <a:lt1>
          <a:srgbClr val="FFFFFF"/>
        </a:lt1>
        <a:dk2>
          <a:srgbClr val="0013C5"/>
        </a:dk2>
        <a:lt2>
          <a:srgbClr val="B2B2B2"/>
        </a:lt2>
        <a:accent1>
          <a:srgbClr val="B04359"/>
        </a:accent1>
        <a:accent2>
          <a:srgbClr val="006699"/>
        </a:accent2>
        <a:accent3>
          <a:srgbClr val="FFFFFF"/>
        </a:accent3>
        <a:accent4>
          <a:srgbClr val="000000"/>
        </a:accent4>
        <a:accent5>
          <a:srgbClr val="D4B0B5"/>
        </a:accent5>
        <a:accent6>
          <a:srgbClr val="005C8A"/>
        </a:accent6>
        <a:hlink>
          <a:srgbClr val="FFA432"/>
        </a:hlink>
        <a:folHlink>
          <a:srgbClr val="4FE37C"/>
        </a:folHlink>
      </a:clrScheme>
      <a:clrMap bg1="lt1" tx1="dk1" bg2="lt2" tx2="dk2" accent1="accent1" accent2="accent2" accent3="accent3" accent4="accent4" accent5="accent5" accent6="accent6" hlink="hlink" folHlink="folHlink"/>
    </a:extraClrScheme>
    <a:extraClrScheme>
      <a:clrScheme name="blank 14">
        <a:dk1>
          <a:srgbClr val="000000"/>
        </a:dk1>
        <a:lt1>
          <a:srgbClr val="FFFFFF"/>
        </a:lt1>
        <a:dk2>
          <a:srgbClr val="0013C5"/>
        </a:dk2>
        <a:lt2>
          <a:srgbClr val="B2B2B2"/>
        </a:lt2>
        <a:accent1>
          <a:srgbClr val="A50021"/>
        </a:accent1>
        <a:accent2>
          <a:srgbClr val="006699"/>
        </a:accent2>
        <a:accent3>
          <a:srgbClr val="FFFFFF"/>
        </a:accent3>
        <a:accent4>
          <a:srgbClr val="000000"/>
        </a:accent4>
        <a:accent5>
          <a:srgbClr val="CFAAAB"/>
        </a:accent5>
        <a:accent6>
          <a:srgbClr val="005C8A"/>
        </a:accent6>
        <a:hlink>
          <a:srgbClr val="FFA432"/>
        </a:hlink>
        <a:folHlink>
          <a:srgbClr val="4FE37C"/>
        </a:folHlink>
      </a:clrScheme>
      <a:clrMap bg1="lt1" tx1="dk1" bg2="lt2" tx2="dk2" accent1="accent1" accent2="accent2" accent3="accent3" accent4="accent4" accent5="accent5" accent6="accent6" hlink="hlink" folHlink="folHlink"/>
    </a:extraClrScheme>
    <a:extraClrScheme>
      <a:clrScheme name="blank 15">
        <a:dk1>
          <a:srgbClr val="000000"/>
        </a:dk1>
        <a:lt1>
          <a:srgbClr val="FFFFFF"/>
        </a:lt1>
        <a:dk2>
          <a:srgbClr val="0013C5"/>
        </a:dk2>
        <a:lt2>
          <a:srgbClr val="B2B2B2"/>
        </a:lt2>
        <a:accent1>
          <a:srgbClr val="A50021"/>
        </a:accent1>
        <a:accent2>
          <a:srgbClr val="006699"/>
        </a:accent2>
        <a:accent3>
          <a:srgbClr val="FFFFFF"/>
        </a:accent3>
        <a:accent4>
          <a:srgbClr val="000000"/>
        </a:accent4>
        <a:accent5>
          <a:srgbClr val="CFAAAB"/>
        </a:accent5>
        <a:accent6>
          <a:srgbClr val="005C8A"/>
        </a:accent6>
        <a:hlink>
          <a:srgbClr val="FF9933"/>
        </a:hlink>
        <a:folHlink>
          <a:srgbClr val="4FE37C"/>
        </a:folHlink>
      </a:clrScheme>
      <a:clrMap bg1="lt1" tx1="dk1" bg2="lt2" tx2="dk2" accent1="accent1" accent2="accent2" accent3="accent3" accent4="accent4" accent5="accent5" accent6="accent6" hlink="hlink" folHlink="folHlink"/>
    </a:extraClrScheme>
    <a:extraClrScheme>
      <a:clrScheme name="blank 16">
        <a:dk1>
          <a:srgbClr val="000000"/>
        </a:dk1>
        <a:lt1>
          <a:srgbClr val="FFFFFF"/>
        </a:lt1>
        <a:dk2>
          <a:srgbClr val="0013C5"/>
        </a:dk2>
        <a:lt2>
          <a:srgbClr val="B2B2B2"/>
        </a:lt2>
        <a:accent1>
          <a:srgbClr val="A50021"/>
        </a:accent1>
        <a:accent2>
          <a:srgbClr val="006699"/>
        </a:accent2>
        <a:accent3>
          <a:srgbClr val="FFFFFF"/>
        </a:accent3>
        <a:accent4>
          <a:srgbClr val="000000"/>
        </a:accent4>
        <a:accent5>
          <a:srgbClr val="CFAAAB"/>
        </a:accent5>
        <a:accent6>
          <a:srgbClr val="005C8A"/>
        </a:accent6>
        <a:hlink>
          <a:srgbClr val="FF9933"/>
        </a:hlink>
        <a:folHlink>
          <a:srgbClr val="33CC33"/>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2022 PowerPoint TEMPLATE" id="{AC3EB8A7-0533-4E41-8C29-BC313BBF11E3}" vid="{5AB3CF1D-ADB8-F34F-A515-93C9EAB9EC9A}"/>
    </a:ext>
  </a:extLst>
</a:theme>
</file>

<file path=ppt/theme/theme2.xml><?xml version="1.0" encoding="utf-8"?>
<a:theme xmlns:a="http://schemas.openxmlformats.org/drawingml/2006/main" name="DARK MODE_2022 PowerPoint theme">
  <a:themeElements>
    <a:clrScheme name="Custom 2">
      <a:dk1>
        <a:srgbClr val="000000"/>
      </a:dk1>
      <a:lt1>
        <a:srgbClr val="FFFFFF"/>
      </a:lt1>
      <a:dk2>
        <a:srgbClr val="0043C8"/>
      </a:dk2>
      <a:lt2>
        <a:srgbClr val="929292"/>
      </a:lt2>
      <a:accent1>
        <a:srgbClr val="00B0F0"/>
      </a:accent1>
      <a:accent2>
        <a:srgbClr val="287A3D"/>
      </a:accent2>
      <a:accent3>
        <a:srgbClr val="F27B04"/>
      </a:accent3>
      <a:accent4>
        <a:srgbClr val="0070C0"/>
      </a:accent4>
      <a:accent5>
        <a:srgbClr val="C54343"/>
      </a:accent5>
      <a:accent6>
        <a:srgbClr val="2FC7C3"/>
      </a:accent6>
      <a:hlink>
        <a:srgbClr val="0070C0"/>
      </a:hlink>
      <a:folHlink>
        <a:srgbClr val="E05428"/>
      </a:folHlink>
    </a:clrScheme>
    <a:fontScheme name="EPRI 2019 PP Font Theme">
      <a:majorFont>
        <a:latin typeface="Century Gothic"/>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9525" cap="flat" cmpd="sng" algn="ctr">
          <a:solidFill>
            <a:schemeClr val="tx1"/>
          </a:solidFill>
          <a:prstDash val="solid"/>
          <a:round/>
          <a:headEnd type="none" w="med" len="med"/>
          <a:tailEnd type="none" w="med" len="med"/>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marR="0" algn="ctr" defTabSz="914400" rtl="0" eaLnBrk="0" fontAlgn="base" latinLnBrk="0" hangingPunct="0">
          <a:lnSpc>
            <a:spcPct val="100000"/>
          </a:lnSpc>
          <a:spcBef>
            <a:spcPts val="0"/>
          </a:spcBef>
          <a:spcAft>
            <a:spcPct val="0"/>
          </a:spcAft>
          <a:buClrTx/>
          <a:buSzTx/>
          <a:buFontTx/>
          <a:buNone/>
          <a:tabLst/>
          <a:defRPr kumimoji="0" sz="1800" b="0" i="0" u="none" strike="noStrike" cap="none" normalizeH="0" baseline="0" dirty="0">
            <a:ln>
              <a:noFill/>
            </a:ln>
            <a:solidFill>
              <a:schemeClr val="tx1"/>
            </a:solidFill>
            <a:effectLst/>
            <a:latin typeface="+mn-lt"/>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219075" marR="0" indent="-219075" algn="ctr" defTabSz="914400" rtl="0" eaLnBrk="0" fontAlgn="base" latinLnBrk="0" hangingPunct="0">
          <a:lnSpc>
            <a:spcPct val="100000"/>
          </a:lnSpc>
          <a:spcBef>
            <a:spcPct val="50000"/>
          </a:spcBef>
          <a:spcAft>
            <a:spcPct val="0"/>
          </a:spcAft>
          <a:buClrTx/>
          <a:buSzTx/>
          <a:buFontTx/>
          <a:buNone/>
          <a:tabLst/>
          <a:defRPr kumimoji="0" lang="en-US" sz="1600" b="0" i="0" u="none" strike="noStrike" cap="none" normalizeH="0" baseline="0" smtClean="0">
            <a:ln>
              <a:noFill/>
            </a:ln>
            <a:solidFill>
              <a:srgbClr val="000000"/>
            </a:solidFill>
            <a:effectLst/>
            <a:latin typeface="Arial" charset="0"/>
          </a:defRPr>
        </a:defPPr>
      </a:lstStyle>
    </a:lnDef>
    <a:txDef>
      <a:spPr>
        <a:noFill/>
      </a:spPr>
      <a:bodyPr wrap="square" rtlCol="0">
        <a:spAutoFit/>
      </a:bodyPr>
      <a:lstStyle>
        <a:defPPr algn="l">
          <a:spcBef>
            <a:spcPts val="0"/>
          </a:spcBef>
          <a:defRPr sz="1800" dirty="0" smtClean="0">
            <a:solidFill>
              <a:schemeClr val="tx1"/>
            </a:solidFill>
            <a:latin typeface="+mn-lt"/>
          </a:defRPr>
        </a:defPPr>
      </a:lstStyle>
    </a:tx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blank 13">
        <a:dk1>
          <a:srgbClr val="000000"/>
        </a:dk1>
        <a:lt1>
          <a:srgbClr val="FFFFFF"/>
        </a:lt1>
        <a:dk2>
          <a:srgbClr val="0013C5"/>
        </a:dk2>
        <a:lt2>
          <a:srgbClr val="B2B2B2"/>
        </a:lt2>
        <a:accent1>
          <a:srgbClr val="B04359"/>
        </a:accent1>
        <a:accent2>
          <a:srgbClr val="006699"/>
        </a:accent2>
        <a:accent3>
          <a:srgbClr val="FFFFFF"/>
        </a:accent3>
        <a:accent4>
          <a:srgbClr val="000000"/>
        </a:accent4>
        <a:accent5>
          <a:srgbClr val="D4B0B5"/>
        </a:accent5>
        <a:accent6>
          <a:srgbClr val="005C8A"/>
        </a:accent6>
        <a:hlink>
          <a:srgbClr val="FFA432"/>
        </a:hlink>
        <a:folHlink>
          <a:srgbClr val="4FE37C"/>
        </a:folHlink>
      </a:clrScheme>
      <a:clrMap bg1="lt1" tx1="dk1" bg2="lt2" tx2="dk2" accent1="accent1" accent2="accent2" accent3="accent3" accent4="accent4" accent5="accent5" accent6="accent6" hlink="hlink" folHlink="folHlink"/>
    </a:extraClrScheme>
    <a:extraClrScheme>
      <a:clrScheme name="blank 14">
        <a:dk1>
          <a:srgbClr val="000000"/>
        </a:dk1>
        <a:lt1>
          <a:srgbClr val="FFFFFF"/>
        </a:lt1>
        <a:dk2>
          <a:srgbClr val="0013C5"/>
        </a:dk2>
        <a:lt2>
          <a:srgbClr val="B2B2B2"/>
        </a:lt2>
        <a:accent1>
          <a:srgbClr val="A50021"/>
        </a:accent1>
        <a:accent2>
          <a:srgbClr val="006699"/>
        </a:accent2>
        <a:accent3>
          <a:srgbClr val="FFFFFF"/>
        </a:accent3>
        <a:accent4>
          <a:srgbClr val="000000"/>
        </a:accent4>
        <a:accent5>
          <a:srgbClr val="CFAAAB"/>
        </a:accent5>
        <a:accent6>
          <a:srgbClr val="005C8A"/>
        </a:accent6>
        <a:hlink>
          <a:srgbClr val="FFA432"/>
        </a:hlink>
        <a:folHlink>
          <a:srgbClr val="4FE37C"/>
        </a:folHlink>
      </a:clrScheme>
      <a:clrMap bg1="lt1" tx1="dk1" bg2="lt2" tx2="dk2" accent1="accent1" accent2="accent2" accent3="accent3" accent4="accent4" accent5="accent5" accent6="accent6" hlink="hlink" folHlink="folHlink"/>
    </a:extraClrScheme>
    <a:extraClrScheme>
      <a:clrScheme name="blank 15">
        <a:dk1>
          <a:srgbClr val="000000"/>
        </a:dk1>
        <a:lt1>
          <a:srgbClr val="FFFFFF"/>
        </a:lt1>
        <a:dk2>
          <a:srgbClr val="0013C5"/>
        </a:dk2>
        <a:lt2>
          <a:srgbClr val="B2B2B2"/>
        </a:lt2>
        <a:accent1>
          <a:srgbClr val="A50021"/>
        </a:accent1>
        <a:accent2>
          <a:srgbClr val="006699"/>
        </a:accent2>
        <a:accent3>
          <a:srgbClr val="FFFFFF"/>
        </a:accent3>
        <a:accent4>
          <a:srgbClr val="000000"/>
        </a:accent4>
        <a:accent5>
          <a:srgbClr val="CFAAAB"/>
        </a:accent5>
        <a:accent6>
          <a:srgbClr val="005C8A"/>
        </a:accent6>
        <a:hlink>
          <a:srgbClr val="FF9933"/>
        </a:hlink>
        <a:folHlink>
          <a:srgbClr val="4FE37C"/>
        </a:folHlink>
      </a:clrScheme>
      <a:clrMap bg1="lt1" tx1="dk1" bg2="lt2" tx2="dk2" accent1="accent1" accent2="accent2" accent3="accent3" accent4="accent4" accent5="accent5" accent6="accent6" hlink="hlink" folHlink="folHlink"/>
    </a:extraClrScheme>
    <a:extraClrScheme>
      <a:clrScheme name="blank 16">
        <a:dk1>
          <a:srgbClr val="000000"/>
        </a:dk1>
        <a:lt1>
          <a:srgbClr val="FFFFFF"/>
        </a:lt1>
        <a:dk2>
          <a:srgbClr val="0013C5"/>
        </a:dk2>
        <a:lt2>
          <a:srgbClr val="B2B2B2"/>
        </a:lt2>
        <a:accent1>
          <a:srgbClr val="A50021"/>
        </a:accent1>
        <a:accent2>
          <a:srgbClr val="006699"/>
        </a:accent2>
        <a:accent3>
          <a:srgbClr val="FFFFFF"/>
        </a:accent3>
        <a:accent4>
          <a:srgbClr val="000000"/>
        </a:accent4>
        <a:accent5>
          <a:srgbClr val="CFAAAB"/>
        </a:accent5>
        <a:accent6>
          <a:srgbClr val="005C8A"/>
        </a:accent6>
        <a:hlink>
          <a:srgbClr val="FF9933"/>
        </a:hlink>
        <a:folHlink>
          <a:srgbClr val="33CC33"/>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2022 PowerPoint TEMPLATE" id="{AC3EB8A7-0533-4E41-8C29-BC313BBF11E3}" vid="{128B097E-EB92-1C47-B960-23CD4C943689}"/>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Category xmlns="9d4eb815-23ed-48d9-b0c1-2b9ce0016f4e">EPRI PowerPoint Template</Category>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D67101F030D76349B9BDDCB7E839049A" ma:contentTypeVersion="1" ma:contentTypeDescription="Create a new document." ma:contentTypeScope="" ma:versionID="734fc11b70f2696fea1b768389187637">
  <xsd:schema xmlns:xsd="http://www.w3.org/2001/XMLSchema" xmlns:xs="http://www.w3.org/2001/XMLSchema" xmlns:p="http://schemas.microsoft.com/office/2006/metadata/properties" xmlns:ns2="9d4eb815-23ed-48d9-b0c1-2b9ce0016f4e" targetNamespace="http://schemas.microsoft.com/office/2006/metadata/properties" ma:root="true" ma:fieldsID="2b4a09c436e99444c649b2400fdb07dc" ns2:_="">
    <xsd:import namespace="9d4eb815-23ed-48d9-b0c1-2b9ce0016f4e"/>
    <xsd:element name="properties">
      <xsd:complexType>
        <xsd:sequence>
          <xsd:element name="documentManagement">
            <xsd:complexType>
              <xsd:all>
                <xsd:element ref="ns2:Categor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d4eb815-23ed-48d9-b0c1-2b9ce0016f4e" elementFormDefault="qualified">
    <xsd:import namespace="http://schemas.microsoft.com/office/2006/documentManagement/types"/>
    <xsd:import namespace="http://schemas.microsoft.com/office/infopath/2007/PartnerControls"/>
    <xsd:element name="Category" ma:index="8" nillable="true" ma:displayName="Category" ma:format="Dropdown" ma:internalName="Category">
      <xsd:simpleType>
        <xsd:restriction base="dms:Choice">
          <xsd:enumeration value="EPRI PowerPoint Template"/>
          <xsd:enumeration value="Design Templates"/>
          <xsd:enumeration value="EPRI Letterhead"/>
          <xsd:enumeration value="Events, Conferences, Meetings"/>
          <xsd:enumeration value="Miscellaneous"/>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9E07810-A7D8-4B3A-A78F-4052749F2489}">
  <ds:schemaRefs>
    <ds:schemaRef ds:uri="http://schemas.microsoft.com/sharepoint/v3/contenttype/forms"/>
  </ds:schemaRefs>
</ds:datastoreItem>
</file>

<file path=customXml/itemProps2.xml><?xml version="1.0" encoding="utf-8"?>
<ds:datastoreItem xmlns:ds="http://schemas.openxmlformats.org/officeDocument/2006/customXml" ds:itemID="{45521A8B-3986-40B6-95DF-B5A721DA9604}">
  <ds:schemaRefs>
    <ds:schemaRef ds:uri="http://schemas.microsoft.com/office/2006/documentManagement/types"/>
    <ds:schemaRef ds:uri="http://schemas.microsoft.com/office/infopath/2007/PartnerControls"/>
    <ds:schemaRef ds:uri="http://purl.org/dc/elements/1.1/"/>
    <ds:schemaRef ds:uri="http://schemas.microsoft.com/office/2006/metadata/properties"/>
    <ds:schemaRef ds:uri="9d4eb815-23ed-48d9-b0c1-2b9ce0016f4e"/>
    <ds:schemaRef ds:uri="http://purl.org/dc/terms/"/>
    <ds:schemaRef ds:uri="http://schemas.openxmlformats.org/package/2006/metadata/core-properties"/>
    <ds:schemaRef ds:uri="http://www.w3.org/XML/1998/namespace"/>
    <ds:schemaRef ds:uri="http://purl.org/dc/dcmitype/"/>
  </ds:schemaRefs>
</ds:datastoreItem>
</file>

<file path=customXml/itemProps3.xml><?xml version="1.0" encoding="utf-8"?>
<ds:datastoreItem xmlns:ds="http://schemas.openxmlformats.org/officeDocument/2006/customXml" ds:itemID="{9F8FDBBD-CE4F-4A8C-8C02-158CA41BCB1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d4eb815-23ed-48d9-b0c1-2b9ce0016f4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2022 PowerPoint TEMPLATE</Template>
  <TotalTime>85</TotalTime>
  <Words>1234</Words>
  <Application>Microsoft Office PowerPoint</Application>
  <PresentationFormat>Widescreen</PresentationFormat>
  <Paragraphs>159</Paragraphs>
  <Slides>17</Slides>
  <Notes>14</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17</vt:i4>
      </vt:variant>
    </vt:vector>
  </HeadingPairs>
  <TitlesOfParts>
    <vt:vector size="25" baseType="lpstr">
      <vt:lpstr>-apple-system</vt:lpstr>
      <vt:lpstr>Arial</vt:lpstr>
      <vt:lpstr>Calibri</vt:lpstr>
      <vt:lpstr>Calibri Light</vt:lpstr>
      <vt:lpstr>Century Gothic</vt:lpstr>
      <vt:lpstr>Wingdings</vt:lpstr>
      <vt:lpstr>2022 PowerPoint theme</vt:lpstr>
      <vt:lpstr>DARK MODE_2022 PowerPoint theme</vt:lpstr>
      <vt:lpstr>A functional reference architecture to accelerate open-source development of power system applications</vt:lpstr>
      <vt:lpstr>Agenda</vt:lpstr>
      <vt:lpstr>Benefits of the reference architecture for open-source development &amp; LF Energy</vt:lpstr>
      <vt:lpstr>What is a Reference Architecture</vt:lpstr>
      <vt:lpstr>What is a Functional Reference Architecture</vt:lpstr>
      <vt:lpstr>ArchiMate primer</vt:lpstr>
      <vt:lpstr>Reading the reference architecture A small example of SCADA and State Estimation </vt:lpstr>
      <vt:lpstr>High Level overview of the reference architecture</vt:lpstr>
      <vt:lpstr>Data Exchange Standards</vt:lpstr>
      <vt:lpstr>Contingency Analysis – a closer look</vt:lpstr>
      <vt:lpstr>Model demo</vt:lpstr>
      <vt:lpstr>Next Steps</vt:lpstr>
      <vt:lpstr>Appendix A: LF Energy Architecture Model installation </vt:lpstr>
      <vt:lpstr>PowerPoint Presentation</vt:lpstr>
      <vt:lpstr>PowerPoint Presentation</vt:lpstr>
      <vt:lpstr>PowerPoint Presentation</vt:lpstr>
      <vt:lpstr>Appendix</vt:lpstr>
    </vt:vector>
  </TitlesOfParts>
  <Manager/>
  <Company>Electric Power Research Institute</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Version 1.0</dc:subject>
  <dc:creator>Crimmins, Sean</dc:creator>
  <cp:keywords/>
  <dc:description>© 2022 Electric Power Research Institute, Inc. All rights reserved.</dc:description>
  <cp:lastModifiedBy>Crowley, Laura</cp:lastModifiedBy>
  <cp:revision>11</cp:revision>
  <cp:lastPrinted>2014-11-24T20:31:07Z</cp:lastPrinted>
  <dcterms:created xsi:type="dcterms:W3CDTF">2022-01-20T01:56:17Z</dcterms:created>
  <dcterms:modified xsi:type="dcterms:W3CDTF">2022-04-20T14:54:29Z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0x010100D67101F030D76349B9BDDCB7E839049A</vt:lpwstr>
  </property>
</Properties>
</file>